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handoutMasterIdLst>
    <p:handoutMasterId r:id="rId11"/>
  </p:handoutMasterIdLst>
  <p:sldIdLst>
    <p:sldId id="424" r:id="rId2"/>
    <p:sldId id="454" r:id="rId3"/>
    <p:sldId id="418" r:id="rId4"/>
    <p:sldId id="434" r:id="rId5"/>
    <p:sldId id="444" r:id="rId6"/>
    <p:sldId id="437" r:id="rId7"/>
    <p:sldId id="438" r:id="rId8"/>
    <p:sldId id="436" r:id="rId9"/>
  </p:sldIdLst>
  <p:sldSz cx="9144000" cy="6858000" type="screen4x3"/>
  <p:notesSz cx="6742113" cy="987266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838">
          <p15:clr>
            <a:srgbClr val="A4A3A4"/>
          </p15:clr>
        </p15:guide>
        <p15:guide id="3" orient="horz" pos="1275">
          <p15:clr>
            <a:srgbClr val="A4A3A4"/>
          </p15:clr>
        </p15:guide>
        <p15:guide id="4" orient="horz" pos="4224">
          <p15:clr>
            <a:srgbClr val="A4A3A4"/>
          </p15:clr>
        </p15:guide>
        <p15:guide id="5" orient="horz" pos="459">
          <p15:clr>
            <a:srgbClr val="A4A3A4"/>
          </p15:clr>
        </p15:guide>
        <p15:guide id="6" orient="horz" pos="255">
          <p15:clr>
            <a:srgbClr val="A4A3A4"/>
          </p15:clr>
        </p15:guide>
        <p15:guide id="7" orient="horz" pos="1253">
          <p15:clr>
            <a:srgbClr val="A4A3A4"/>
          </p15:clr>
        </p15:guide>
        <p15:guide id="8" orient="horz" pos="981">
          <p15:clr>
            <a:srgbClr val="A4A3A4"/>
          </p15:clr>
        </p15:guide>
        <p15:guide id="9" orient="horz" pos="1003">
          <p15:clr>
            <a:srgbClr val="A4A3A4"/>
          </p15:clr>
        </p15:guide>
        <p15:guide id="10" pos="2880">
          <p15:clr>
            <a:srgbClr val="A4A3A4"/>
          </p15:clr>
        </p15:guide>
        <p15:guide id="11" pos="1111">
          <p15:clr>
            <a:srgbClr val="A4A3A4"/>
          </p15:clr>
        </p15:guide>
        <p15:guide id="12" pos="5193">
          <p15:clr>
            <a:srgbClr val="A4A3A4"/>
          </p15:clr>
        </p15:guide>
        <p15:guide id="13" pos="839">
          <p15:clr>
            <a:srgbClr val="A4A3A4"/>
          </p15:clr>
        </p15:guide>
        <p15:guide id="14" pos="5556">
          <p15:clr>
            <a:srgbClr val="A4A3A4"/>
          </p15:clr>
        </p15:guide>
        <p15:guide id="15" pos="1565">
          <p15:clr>
            <a:srgbClr val="A4A3A4"/>
          </p15:clr>
        </p15:guide>
        <p15:guide id="16" pos="1882">
          <p15:clr>
            <a:srgbClr val="A4A3A4"/>
          </p15:clr>
        </p15:guide>
        <p15:guide id="17" pos="998">
          <p15:clr>
            <a:srgbClr val="A4A3A4"/>
          </p15:clr>
        </p15:guide>
        <p15:guide id="18" pos="1406">
          <p15:clr>
            <a:srgbClr val="A4A3A4"/>
          </p15:clr>
        </p15:guide>
        <p15:guide id="19" pos="725">
          <p15:clr>
            <a:srgbClr val="A4A3A4"/>
          </p15:clr>
        </p15:guide>
        <p15:guide id="20" pos="748">
          <p15:clr>
            <a:srgbClr val="A4A3A4"/>
          </p15:clr>
        </p15:guide>
        <p15:guide id="21" pos="5284">
          <p15:clr>
            <a:srgbClr val="A4A3A4"/>
          </p15:clr>
        </p15:guide>
        <p15:guide id="22" pos="1202">
          <p15:clr>
            <a:srgbClr val="A4A3A4"/>
          </p15:clr>
        </p15:guide>
        <p15:guide id="23" pos="86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838" autoAdjust="0"/>
    <p:restoredTop sz="85072" autoAdjust="0"/>
  </p:normalViewPr>
  <p:slideViewPr>
    <p:cSldViewPr showGuides="1">
      <p:cViewPr varScale="1">
        <p:scale>
          <a:sx n="94" d="100"/>
          <a:sy n="94" d="100"/>
        </p:scale>
        <p:origin x="1614" y="72"/>
      </p:cViewPr>
      <p:guideLst>
        <p:guide orient="horz" pos="2160"/>
        <p:guide orient="horz" pos="3838"/>
        <p:guide orient="horz" pos="1275"/>
        <p:guide orient="horz" pos="4224"/>
        <p:guide orient="horz" pos="459"/>
        <p:guide orient="horz" pos="255"/>
        <p:guide orient="horz" pos="1253"/>
        <p:guide orient="horz" pos="981"/>
        <p:guide orient="horz" pos="1003"/>
        <p:guide pos="2880"/>
        <p:guide pos="1111"/>
        <p:guide pos="5193"/>
        <p:guide pos="839"/>
        <p:guide pos="5556"/>
        <p:guide pos="1565"/>
        <p:guide pos="1882"/>
        <p:guide pos="998"/>
        <p:guide pos="1406"/>
        <p:guide pos="725"/>
        <p:guide pos="748"/>
        <p:guide pos="5284"/>
        <p:guide pos="1202"/>
        <p:guide pos="862"/>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FBF93571-EB8A-40AC-91CB-51E9660F9361}"/>
              </a:ext>
            </a:extLst>
          </p:cNvPr>
          <p:cNvSpPr>
            <a:spLocks noGrp="1"/>
          </p:cNvSpPr>
          <p:nvPr>
            <p:ph type="hdr" sz="quarter"/>
          </p:nvPr>
        </p:nvSpPr>
        <p:spPr>
          <a:xfrm>
            <a:off x="0" y="0"/>
            <a:ext cx="2921000" cy="495300"/>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F729BEF-86CB-416F-BEC0-169996BB13CE}"/>
              </a:ext>
            </a:extLst>
          </p:cNvPr>
          <p:cNvSpPr>
            <a:spLocks noGrp="1"/>
          </p:cNvSpPr>
          <p:nvPr>
            <p:ph type="dt" sz="quarter" idx="1"/>
          </p:nvPr>
        </p:nvSpPr>
        <p:spPr>
          <a:xfrm>
            <a:off x="3819525" y="0"/>
            <a:ext cx="2921000" cy="495300"/>
          </a:xfrm>
          <a:prstGeom prst="rect">
            <a:avLst/>
          </a:prstGeom>
        </p:spPr>
        <p:txBody>
          <a:bodyPr vert="horz" lIns="91440" tIns="45720" rIns="91440" bIns="45720" rtlCol="0"/>
          <a:lstStyle>
            <a:lvl1pPr algn="r">
              <a:defRPr sz="1200"/>
            </a:lvl1pPr>
          </a:lstStyle>
          <a:p>
            <a:fld id="{9E1CB0FE-9A60-43A3-89E0-64296DFFDC66}" type="datetimeFigureOut">
              <a:rPr lang="fr-FR" smtClean="0"/>
              <a:t>09/04/2019</a:t>
            </a:fld>
            <a:endParaRPr lang="fr-FR"/>
          </a:p>
        </p:txBody>
      </p:sp>
      <p:sp>
        <p:nvSpPr>
          <p:cNvPr id="4" name="Espace réservé du pied de page 3">
            <a:extLst>
              <a:ext uri="{FF2B5EF4-FFF2-40B4-BE49-F238E27FC236}">
                <a16:creationId xmlns:a16="http://schemas.microsoft.com/office/drawing/2014/main" id="{D04B18E9-2FB5-4B2D-ABBB-3620472B8D5E}"/>
              </a:ext>
            </a:extLst>
          </p:cNvPr>
          <p:cNvSpPr>
            <a:spLocks noGrp="1"/>
          </p:cNvSpPr>
          <p:nvPr>
            <p:ph type="ftr" sz="quarter" idx="2"/>
          </p:nvPr>
        </p:nvSpPr>
        <p:spPr>
          <a:xfrm>
            <a:off x="0" y="9377363"/>
            <a:ext cx="2921000" cy="4953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0A0DFED0-99AD-4F5B-A7D4-13515FD8EBCF}"/>
              </a:ext>
            </a:extLst>
          </p:cNvPr>
          <p:cNvSpPr>
            <a:spLocks noGrp="1"/>
          </p:cNvSpPr>
          <p:nvPr>
            <p:ph type="sldNum" sz="quarter" idx="3"/>
          </p:nvPr>
        </p:nvSpPr>
        <p:spPr>
          <a:xfrm>
            <a:off x="3819525" y="9377363"/>
            <a:ext cx="2921000" cy="495300"/>
          </a:xfrm>
          <a:prstGeom prst="rect">
            <a:avLst/>
          </a:prstGeom>
        </p:spPr>
        <p:txBody>
          <a:bodyPr vert="horz" lIns="91440" tIns="45720" rIns="91440" bIns="45720" rtlCol="0" anchor="b"/>
          <a:lstStyle>
            <a:lvl1pPr algn="r">
              <a:defRPr sz="1200"/>
            </a:lvl1pPr>
          </a:lstStyle>
          <a:p>
            <a:fld id="{ABA89547-3D57-4D57-8A3F-DED6BB867F0A}" type="slidenum">
              <a:rPr lang="fr-FR" smtClean="0"/>
              <a:t>‹N°›</a:t>
            </a:fld>
            <a:endParaRPr lang="fr-FR"/>
          </a:p>
        </p:txBody>
      </p:sp>
    </p:spTree>
    <p:extLst>
      <p:ext uri="{BB962C8B-B14F-4D97-AF65-F5344CB8AC3E}">
        <p14:creationId xmlns:p14="http://schemas.microsoft.com/office/powerpoint/2010/main" val="1498347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21582" cy="49363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18971" y="0"/>
            <a:ext cx="2921582" cy="493633"/>
          </a:xfrm>
          <a:prstGeom prst="rect">
            <a:avLst/>
          </a:prstGeom>
        </p:spPr>
        <p:txBody>
          <a:bodyPr vert="horz" lIns="91440" tIns="45720" rIns="91440" bIns="45720" rtlCol="0"/>
          <a:lstStyle>
            <a:lvl1pPr algn="r">
              <a:defRPr sz="1200"/>
            </a:lvl1pPr>
          </a:lstStyle>
          <a:p>
            <a:fld id="{363897C6-4B67-4483-BB5D-A568E0B22CD7}" type="datetimeFigureOut">
              <a:rPr lang="fr-FR" smtClean="0"/>
              <a:pPr/>
              <a:t>09/04/2019</a:t>
            </a:fld>
            <a:endParaRPr lang="fr-FR"/>
          </a:p>
        </p:txBody>
      </p:sp>
      <p:sp>
        <p:nvSpPr>
          <p:cNvPr id="4" name="Espace réservé de l'image des diapositives 3"/>
          <p:cNvSpPr>
            <a:spLocks noGrp="1" noRot="1" noChangeAspect="1"/>
          </p:cNvSpPr>
          <p:nvPr>
            <p:ph type="sldImg" idx="2"/>
          </p:nvPr>
        </p:nvSpPr>
        <p:spPr>
          <a:xfrm>
            <a:off x="903288" y="739775"/>
            <a:ext cx="4935537" cy="3703638"/>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4212" y="4689515"/>
            <a:ext cx="5393690" cy="4442698"/>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77316"/>
            <a:ext cx="2921582" cy="493633"/>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18971" y="9377316"/>
            <a:ext cx="2921582" cy="493633"/>
          </a:xfrm>
          <a:prstGeom prst="rect">
            <a:avLst/>
          </a:prstGeom>
        </p:spPr>
        <p:txBody>
          <a:bodyPr vert="horz" lIns="91440" tIns="45720" rIns="91440" bIns="45720" rtlCol="0" anchor="b"/>
          <a:lstStyle>
            <a:lvl1pPr algn="r">
              <a:defRPr sz="1200"/>
            </a:lvl1pPr>
          </a:lstStyle>
          <a:p>
            <a:fld id="{32F90F1F-6F98-4732-A931-7D156E1E7483}" type="slidenum">
              <a:rPr lang="fr-FR" smtClean="0"/>
              <a:pPr/>
              <a:t>‹N°›</a:t>
            </a:fld>
            <a:endParaRPr lang="fr-FR"/>
          </a:p>
        </p:txBody>
      </p:sp>
    </p:spTree>
    <p:extLst>
      <p:ext uri="{BB962C8B-B14F-4D97-AF65-F5344CB8AC3E}">
        <p14:creationId xmlns:p14="http://schemas.microsoft.com/office/powerpoint/2010/main" val="60380864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2F90F1F-6F98-4732-A931-7D156E1E7483}" type="slidenum">
              <a:rPr lang="fr-FR" smtClean="0"/>
              <a:t>1</a:t>
            </a:fld>
            <a:endParaRPr lang="fr-FR"/>
          </a:p>
        </p:txBody>
      </p:sp>
    </p:spTree>
    <p:extLst>
      <p:ext uri="{BB962C8B-B14F-4D97-AF65-F5344CB8AC3E}">
        <p14:creationId xmlns:p14="http://schemas.microsoft.com/office/powerpoint/2010/main" val="65288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2F90F1F-6F98-4732-A931-7D156E1E7483}" type="slidenum">
              <a:rPr lang="fr-FR" smtClean="0"/>
              <a:t>3</a:t>
            </a:fld>
            <a:endParaRPr lang="fr-FR"/>
          </a:p>
        </p:txBody>
      </p:sp>
    </p:spTree>
    <p:extLst>
      <p:ext uri="{BB962C8B-B14F-4D97-AF65-F5344CB8AC3E}">
        <p14:creationId xmlns:p14="http://schemas.microsoft.com/office/powerpoint/2010/main" val="2041652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endParaRPr lang="fr-FR" dirty="0"/>
          </a:p>
        </p:txBody>
      </p:sp>
      <p:sp>
        <p:nvSpPr>
          <p:cNvPr id="4" name="Espace réservé du numéro de diapositive 3"/>
          <p:cNvSpPr>
            <a:spLocks noGrp="1"/>
          </p:cNvSpPr>
          <p:nvPr>
            <p:ph type="sldNum" sz="quarter" idx="10"/>
          </p:nvPr>
        </p:nvSpPr>
        <p:spPr/>
        <p:txBody>
          <a:bodyPr/>
          <a:lstStyle/>
          <a:p>
            <a:fld id="{32F90F1F-6F98-4732-A931-7D156E1E7483}" type="slidenum">
              <a:rPr lang="fr-FR" smtClean="0"/>
              <a:t>4</a:t>
            </a:fld>
            <a:endParaRPr lang="fr-FR"/>
          </a:p>
        </p:txBody>
      </p:sp>
    </p:spTree>
    <p:extLst>
      <p:ext uri="{BB962C8B-B14F-4D97-AF65-F5344CB8AC3E}">
        <p14:creationId xmlns:p14="http://schemas.microsoft.com/office/powerpoint/2010/main" val="1316326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2F90F1F-6F98-4732-A931-7D156E1E7483}" type="slidenum">
              <a:rPr lang="fr-FR" smtClean="0"/>
              <a:t>6</a:t>
            </a:fld>
            <a:endParaRPr lang="fr-FR"/>
          </a:p>
        </p:txBody>
      </p:sp>
    </p:spTree>
    <p:extLst>
      <p:ext uri="{BB962C8B-B14F-4D97-AF65-F5344CB8AC3E}">
        <p14:creationId xmlns:p14="http://schemas.microsoft.com/office/powerpoint/2010/main" val="2357509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2F90F1F-6F98-4732-A931-7D156E1E7483}" type="slidenum">
              <a:rPr lang="fr-FR" smtClean="0"/>
              <a:t>7</a:t>
            </a:fld>
            <a:endParaRPr lang="fr-FR"/>
          </a:p>
        </p:txBody>
      </p:sp>
    </p:spTree>
    <p:extLst>
      <p:ext uri="{BB962C8B-B14F-4D97-AF65-F5344CB8AC3E}">
        <p14:creationId xmlns:p14="http://schemas.microsoft.com/office/powerpoint/2010/main" val="33528532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_A">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p:txBody>
          <a:bodyPr/>
          <a:lstStyle>
            <a:lvl1pPr>
              <a:defRPr sz="100">
                <a:solidFill>
                  <a:schemeClr val="bg1">
                    <a:alpha val="0"/>
                  </a:schemeClr>
                </a:solidFill>
              </a:defRPr>
            </a:lvl1pPr>
          </a:lstStyle>
          <a:p>
            <a:fld id="{42FE7016-1AA6-441B-96D0-2F218EA39643}" type="datetime1">
              <a:rPr lang="fr-FR" smtClean="0"/>
              <a:t>09/04/2019</a:t>
            </a:fld>
            <a:endParaRPr lang="fr-FR"/>
          </a:p>
        </p:txBody>
      </p:sp>
      <p:sp>
        <p:nvSpPr>
          <p:cNvPr id="5" name="Espace réservé du pied de page 4"/>
          <p:cNvSpPr>
            <a:spLocks noGrp="1"/>
          </p:cNvSpPr>
          <p:nvPr>
            <p:ph type="ftr" sz="quarter" idx="11"/>
          </p:nvPr>
        </p:nvSpPr>
        <p:spPr bwMode="gray">
          <a:xfrm>
            <a:off x="8820150" y="6705600"/>
            <a:ext cx="323472" cy="152116"/>
          </a:xfrm>
        </p:spPr>
        <p:txBody>
          <a:bodyPr/>
          <a:lstStyle>
            <a:lvl1pPr>
              <a:defRPr sz="100">
                <a:solidFill>
                  <a:schemeClr val="bg1">
                    <a:alpha val="0"/>
                  </a:schemeClr>
                </a:solidFill>
              </a:defRPr>
            </a:lvl1pPr>
          </a:lstStyle>
          <a:p>
            <a:r>
              <a:rPr lang="fr-FR"/>
              <a:t>Lancement TAM 2019</a:t>
            </a:r>
            <a:endParaRPr lang="fr-FR" dirty="0"/>
          </a:p>
        </p:txBody>
      </p:sp>
      <p:sp>
        <p:nvSpPr>
          <p:cNvPr id="6" name="Espace réservé du numéro de diapositive 5"/>
          <p:cNvSpPr>
            <a:spLocks noGrp="1"/>
          </p:cNvSpPr>
          <p:nvPr>
            <p:ph type="sldNum" sz="quarter" idx="12"/>
          </p:nvPr>
        </p:nvSpPr>
        <p:spPr bwMode="gray">
          <a:xfrm>
            <a:off x="8820150" y="6705600"/>
            <a:ext cx="323472" cy="152117"/>
          </a:xfrm>
        </p:spPr>
        <p:txBody>
          <a:bodyPr/>
          <a:lstStyle>
            <a:lvl1pPr>
              <a:defRPr sz="100">
                <a:solidFill>
                  <a:schemeClr val="bg1">
                    <a:alpha val="0"/>
                  </a:schemeClr>
                </a:solidFill>
              </a:defRPr>
            </a:lvl1pPr>
          </a:lstStyle>
          <a:p>
            <a:fld id="{10C140CD-8AED-46FF-A9A2-77308F3F39AE}"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2987824" y="639295"/>
            <a:ext cx="5832326" cy="1349843"/>
          </a:xfrm>
        </p:spPr>
        <p:txBody>
          <a:bodyPr/>
          <a:lstStyle>
            <a:lvl1pPr>
              <a:lnSpc>
                <a:spcPct val="100000"/>
              </a:lnSpc>
              <a:spcBef>
                <a:spcPts val="0"/>
              </a:spcBef>
              <a:spcAft>
                <a:spcPts val="0"/>
              </a:spcAft>
              <a:defRPr sz="2900">
                <a:solidFill>
                  <a:schemeClr val="accent6"/>
                </a:solidFill>
                <a:latin typeface="+mn-lt"/>
              </a:defRPr>
            </a:lvl1pPr>
            <a:lvl2pPr>
              <a:lnSpc>
                <a:spcPct val="100000"/>
              </a:lnSpc>
              <a:spcBef>
                <a:spcPts val="0"/>
              </a:spcBef>
              <a:spcAft>
                <a:spcPts val="0"/>
              </a:spcAft>
              <a:defRPr sz="2100"/>
            </a:lvl2pPr>
            <a:lvl3pPr marL="0">
              <a:lnSpc>
                <a:spcPct val="100000"/>
              </a:lnSpc>
              <a:spcBef>
                <a:spcPts val="600"/>
              </a:spcBef>
              <a:spcAft>
                <a:spcPts val="0"/>
              </a:spcAft>
              <a:defRPr sz="1600">
                <a:solidFill>
                  <a:schemeClr val="accent6"/>
                </a:solidFill>
                <a:latin typeface="+mn-lt"/>
              </a:defRPr>
            </a:lvl3pPr>
          </a:lstStyle>
          <a:p>
            <a:pPr lvl="0"/>
            <a:r>
              <a:rPr lang="fr-FR" noProof="0" dirty="0"/>
              <a:t>Texte de niveau 1</a:t>
            </a:r>
          </a:p>
          <a:p>
            <a:pPr lvl="1"/>
            <a:r>
              <a:rPr lang="fr-FR" noProof="0" dirty="0"/>
              <a:t>Texte de niveau 2</a:t>
            </a:r>
          </a:p>
          <a:p>
            <a:pPr lvl="2"/>
            <a:r>
              <a:rPr lang="fr-FR" noProof="0" dirty="0"/>
              <a:t>Texte de niveau 3</a:t>
            </a:r>
          </a:p>
        </p:txBody>
      </p:sp>
      <p:pic>
        <p:nvPicPr>
          <p:cNvPr id="10" name="Imag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gray">
          <a:xfrm>
            <a:off x="0" y="0"/>
            <a:ext cx="2520000" cy="1592263"/>
          </a:xfrm>
          <a:prstGeom prst="rect">
            <a:avLst/>
          </a:prstGeom>
        </p:spPr>
      </p:pic>
      <p:pic>
        <p:nvPicPr>
          <p:cNvPr id="9" name="Image 8"/>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gray">
          <a:xfrm>
            <a:off x="0" y="2034000"/>
            <a:ext cx="9144000" cy="4823460"/>
          </a:xfrm>
          <a:custGeom>
            <a:avLst/>
            <a:gdLst>
              <a:gd name="connsiteX0" fmla="*/ 630000 w 9144000"/>
              <a:gd name="connsiteY0" fmla="*/ 0 h 4823460"/>
              <a:gd name="connsiteX1" fmla="*/ 899592 w 9144000"/>
              <a:gd name="connsiteY1" fmla="*/ 0 h 4823460"/>
              <a:gd name="connsiteX2" fmla="*/ 1260000 w 9144000"/>
              <a:gd name="connsiteY2" fmla="*/ 0 h 4823460"/>
              <a:gd name="connsiteX3" fmla="*/ 9144000 w 9144000"/>
              <a:gd name="connsiteY3" fmla="*/ 0 h 4823460"/>
              <a:gd name="connsiteX4" fmla="*/ 9144000 w 9144000"/>
              <a:gd name="connsiteY4" fmla="*/ 1070340 h 4823460"/>
              <a:gd name="connsiteX5" fmla="*/ 9144000 w 9144000"/>
              <a:gd name="connsiteY5" fmla="*/ 4823460 h 4823460"/>
              <a:gd name="connsiteX6" fmla="*/ 0 w 9144000"/>
              <a:gd name="connsiteY6" fmla="*/ 4823460 h 4823460"/>
              <a:gd name="connsiteX7" fmla="*/ 0 w 9144000"/>
              <a:gd name="connsiteY7" fmla="*/ 1070340 h 4823460"/>
              <a:gd name="connsiteX8" fmla="*/ 0 w 9144000"/>
              <a:gd name="connsiteY8" fmla="*/ 630000 h 4823460"/>
              <a:gd name="connsiteX9" fmla="*/ 630000 w 9144000"/>
              <a:gd name="connsiteY9" fmla="*/ 0 h 4823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0" h="4823460">
                <a:moveTo>
                  <a:pt x="630000" y="0"/>
                </a:moveTo>
                <a:lnTo>
                  <a:pt x="899592" y="0"/>
                </a:lnTo>
                <a:lnTo>
                  <a:pt x="1260000" y="0"/>
                </a:lnTo>
                <a:lnTo>
                  <a:pt x="9144000" y="0"/>
                </a:lnTo>
                <a:lnTo>
                  <a:pt x="9144000" y="1070340"/>
                </a:lnTo>
                <a:lnTo>
                  <a:pt x="9144000" y="4823460"/>
                </a:lnTo>
                <a:lnTo>
                  <a:pt x="0" y="4823460"/>
                </a:lnTo>
                <a:lnTo>
                  <a:pt x="0" y="1070340"/>
                </a:lnTo>
                <a:lnTo>
                  <a:pt x="0" y="630000"/>
                </a:lnTo>
                <a:cubicBezTo>
                  <a:pt x="0" y="282061"/>
                  <a:pt x="282061" y="0"/>
                  <a:pt x="630000" y="0"/>
                </a:cubicBezTo>
                <a:close/>
              </a:path>
            </a:pathLst>
          </a:custGeom>
          <a:ln>
            <a:noFill/>
          </a:ln>
        </p:spPr>
      </p:pic>
    </p:spTree>
    <p:extLst>
      <p:ext uri="{BB962C8B-B14F-4D97-AF65-F5344CB8AC3E}">
        <p14:creationId xmlns:p14="http://schemas.microsoft.com/office/powerpoint/2010/main" val="2991469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hapitre_D">
    <p:spTree>
      <p:nvGrpSpPr>
        <p:cNvPr id="1" name=""/>
        <p:cNvGrpSpPr/>
        <p:nvPr/>
      </p:nvGrpSpPr>
      <p:grpSpPr>
        <a:xfrm>
          <a:off x="0" y="0"/>
          <a:ext cx="0" cy="0"/>
          <a:chOff x="0" y="0"/>
          <a:chExt cx="0" cy="0"/>
        </a:xfrm>
      </p:grpSpPr>
      <p:sp>
        <p:nvSpPr>
          <p:cNvPr id="14" name="Espace réservé pour une image  13"/>
          <p:cNvSpPr>
            <a:spLocks noGrp="1"/>
          </p:cNvSpPr>
          <p:nvPr>
            <p:ph type="pic" sz="quarter" idx="17"/>
          </p:nvPr>
        </p:nvSpPr>
        <p:spPr bwMode="gray">
          <a:xfrm>
            <a:off x="1912930" y="2034001"/>
            <a:ext cx="7236000" cy="1998000"/>
          </a:xfrm>
          <a:custGeom>
            <a:avLst/>
            <a:gdLst>
              <a:gd name="connsiteX0" fmla="*/ 630000 w 7231070"/>
              <a:gd name="connsiteY0" fmla="*/ 0 h 1998000"/>
              <a:gd name="connsiteX1" fmla="*/ 899593 w 7231070"/>
              <a:gd name="connsiteY1" fmla="*/ 0 h 1998000"/>
              <a:gd name="connsiteX2" fmla="*/ 1260000 w 7231070"/>
              <a:gd name="connsiteY2" fmla="*/ 0 h 1998000"/>
              <a:gd name="connsiteX3" fmla="*/ 7230692 w 7231070"/>
              <a:gd name="connsiteY3" fmla="*/ 0 h 1998000"/>
              <a:gd name="connsiteX4" fmla="*/ 7230692 w 7231070"/>
              <a:gd name="connsiteY4" fmla="*/ 917880 h 1998000"/>
              <a:gd name="connsiteX5" fmla="*/ 7231070 w 7231070"/>
              <a:gd name="connsiteY5" fmla="*/ 917880 h 1998000"/>
              <a:gd name="connsiteX6" fmla="*/ 7231070 w 7231070"/>
              <a:gd name="connsiteY6" fmla="*/ 1998000 h 1998000"/>
              <a:gd name="connsiteX7" fmla="*/ 7230692 w 7231070"/>
              <a:gd name="connsiteY7" fmla="*/ 1998000 h 1998000"/>
              <a:gd name="connsiteX8" fmla="*/ 899593 w 7231070"/>
              <a:gd name="connsiteY8" fmla="*/ 1998000 h 1998000"/>
              <a:gd name="connsiteX9" fmla="*/ 1 w 7231070"/>
              <a:gd name="connsiteY9" fmla="*/ 1998000 h 1998000"/>
              <a:gd name="connsiteX10" fmla="*/ 1 w 7231070"/>
              <a:gd name="connsiteY10" fmla="*/ 1260000 h 1998000"/>
              <a:gd name="connsiteX11" fmla="*/ 0 w 7231070"/>
              <a:gd name="connsiteY11" fmla="*/ 1260000 h 1998000"/>
              <a:gd name="connsiteX12" fmla="*/ 0 w 7231070"/>
              <a:gd name="connsiteY12" fmla="*/ 630000 h 1998000"/>
              <a:gd name="connsiteX13" fmla="*/ 630000 w 7231070"/>
              <a:gd name="connsiteY13" fmla="*/ 0 h 199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31070" h="1998000">
                <a:moveTo>
                  <a:pt x="630000" y="0"/>
                </a:moveTo>
                <a:lnTo>
                  <a:pt x="899593" y="0"/>
                </a:lnTo>
                <a:lnTo>
                  <a:pt x="1260000" y="0"/>
                </a:lnTo>
                <a:lnTo>
                  <a:pt x="7230692" y="0"/>
                </a:lnTo>
                <a:lnTo>
                  <a:pt x="7230692" y="917880"/>
                </a:lnTo>
                <a:lnTo>
                  <a:pt x="7231070" y="917880"/>
                </a:lnTo>
                <a:lnTo>
                  <a:pt x="7231070" y="1998000"/>
                </a:lnTo>
                <a:lnTo>
                  <a:pt x="7230692" y="1998000"/>
                </a:lnTo>
                <a:lnTo>
                  <a:pt x="899593" y="1998000"/>
                </a:lnTo>
                <a:lnTo>
                  <a:pt x="1" y="1998000"/>
                </a:lnTo>
                <a:lnTo>
                  <a:pt x="1" y="1260000"/>
                </a:lnTo>
                <a:lnTo>
                  <a:pt x="0" y="1260000"/>
                </a:lnTo>
                <a:lnTo>
                  <a:pt x="0" y="630000"/>
                </a:lnTo>
                <a:cubicBezTo>
                  <a:pt x="0" y="282061"/>
                  <a:pt x="282061" y="0"/>
                  <a:pt x="630000" y="0"/>
                </a:cubicBezTo>
                <a:close/>
              </a:path>
            </a:pathLst>
          </a:custGeom>
        </p:spPr>
        <p:txBody>
          <a:bodyPr wrap="square" tIns="1080000" anchor="ctr" anchorCtr="0">
            <a:noAutofit/>
          </a:bodyPr>
          <a:lstStyle>
            <a:lvl1pPr algn="ctr">
              <a:defRPr/>
            </a:lvl1pPr>
          </a:lstStyle>
          <a:p>
            <a:r>
              <a:rPr lang="fr-FR"/>
              <a:t>Cliquez sur l'icône pour ajouter une image</a:t>
            </a:r>
          </a:p>
        </p:txBody>
      </p:sp>
      <p:sp>
        <p:nvSpPr>
          <p:cNvPr id="8" name="Espace réservé du texte 7"/>
          <p:cNvSpPr>
            <a:spLocks noGrp="1"/>
          </p:cNvSpPr>
          <p:nvPr>
            <p:ph type="body" sz="quarter" idx="13" hasCustomPrompt="1"/>
          </p:nvPr>
        </p:nvSpPr>
        <p:spPr bwMode="gray">
          <a:xfrm>
            <a:off x="2627784" y="4257092"/>
            <a:ext cx="6192366" cy="1835733"/>
          </a:xfrm>
        </p:spPr>
        <p:txBody>
          <a:bodyPr/>
          <a:lstStyle>
            <a:lvl1pPr>
              <a:lnSpc>
                <a:spcPct val="100000"/>
              </a:lnSpc>
              <a:spcBef>
                <a:spcPts val="0"/>
              </a:spcBef>
              <a:spcAft>
                <a:spcPts val="0"/>
              </a:spcAft>
              <a:defRPr sz="2900">
                <a:solidFill>
                  <a:schemeClr val="accent3"/>
                </a:solidFill>
                <a:latin typeface="+mn-lt"/>
              </a:defRPr>
            </a:lvl1pPr>
            <a:lvl2pPr>
              <a:lnSpc>
                <a:spcPct val="100000"/>
              </a:lnSpc>
              <a:spcBef>
                <a:spcPts val="0"/>
              </a:spcBef>
              <a:spcAft>
                <a:spcPts val="0"/>
              </a:spcAft>
              <a:defRPr sz="2100">
                <a:solidFill>
                  <a:schemeClr val="accent3"/>
                </a:solidFill>
              </a:defRPr>
            </a:lvl2pPr>
            <a:lvl3pPr marL="0">
              <a:lnSpc>
                <a:spcPct val="120000"/>
              </a:lnSpc>
              <a:spcBef>
                <a:spcPts val="0"/>
              </a:spcBef>
              <a:spcAft>
                <a:spcPts val="0"/>
              </a:spcAft>
              <a:defRPr sz="1200">
                <a:solidFill>
                  <a:schemeClr val="accent3"/>
                </a:solidFill>
                <a:latin typeface="+mn-lt"/>
              </a:defRPr>
            </a:lvl3pPr>
          </a:lstStyle>
          <a:p>
            <a:pPr lvl="0"/>
            <a:r>
              <a:rPr lang="fr-FR" noProof="0" dirty="0"/>
              <a:t>Texte de niveau 1</a:t>
            </a:r>
          </a:p>
          <a:p>
            <a:pPr lvl="1"/>
            <a:r>
              <a:rPr lang="fr-FR" noProof="0" dirty="0"/>
              <a:t>Texte de niveau 2</a:t>
            </a:r>
          </a:p>
          <a:p>
            <a:pPr lvl="2"/>
            <a:r>
              <a:rPr lang="fr-FR" noProof="0" dirty="0"/>
              <a:t>Texte de niveau 3</a:t>
            </a:r>
          </a:p>
        </p:txBody>
      </p:sp>
      <p:sp>
        <p:nvSpPr>
          <p:cNvPr id="11" name="Espace réservé de la date 1"/>
          <p:cNvSpPr>
            <a:spLocks noGrp="1"/>
          </p:cNvSpPr>
          <p:nvPr>
            <p:ph type="dt" sz="half" idx="14"/>
          </p:nvPr>
        </p:nvSpPr>
        <p:spPr bwMode="gray">
          <a:xfrm>
            <a:off x="8820150" y="6705600"/>
            <a:ext cx="321821" cy="152400"/>
          </a:xfrm>
        </p:spPr>
        <p:txBody>
          <a:bodyPr/>
          <a:lstStyle/>
          <a:p>
            <a:fld id="{5AA9888B-AB74-4196-BC53-CEE860338FAB}" type="datetime1">
              <a:rPr lang="fr-FR" smtClean="0"/>
              <a:t>09/04/2019</a:t>
            </a:fld>
            <a:endParaRPr lang="fr-FR" dirty="0"/>
          </a:p>
        </p:txBody>
      </p:sp>
      <p:sp>
        <p:nvSpPr>
          <p:cNvPr id="12" name="Espace réservé du pied de page 2"/>
          <p:cNvSpPr>
            <a:spLocks noGrp="1"/>
          </p:cNvSpPr>
          <p:nvPr>
            <p:ph type="ftr" sz="quarter" idx="15"/>
          </p:nvPr>
        </p:nvSpPr>
        <p:spPr bwMode="gray">
          <a:xfrm>
            <a:off x="1763713" y="6156000"/>
            <a:ext cx="6624637" cy="232968"/>
          </a:xfrm>
        </p:spPr>
        <p:txBody>
          <a:bodyPr/>
          <a:lstStyle>
            <a:lvl1pPr>
              <a:defRPr>
                <a:solidFill>
                  <a:schemeClr val="accent6"/>
                </a:solidFill>
              </a:defRPr>
            </a:lvl1pPr>
          </a:lstStyle>
          <a:p>
            <a:r>
              <a:rPr lang="fr-FR"/>
              <a:t>Lancement TAM 2019</a:t>
            </a:r>
            <a:endParaRPr lang="fr-FR" dirty="0"/>
          </a:p>
        </p:txBody>
      </p:sp>
      <p:sp>
        <p:nvSpPr>
          <p:cNvPr id="13" name="Espace réservé du numéro de diapositive 9"/>
          <p:cNvSpPr>
            <a:spLocks noGrp="1"/>
          </p:cNvSpPr>
          <p:nvPr>
            <p:ph type="sldNum" sz="quarter" idx="16"/>
          </p:nvPr>
        </p:nvSpPr>
        <p:spPr bwMode="gray">
          <a:xfrm>
            <a:off x="7812089" y="6553200"/>
            <a:ext cx="576261" cy="152400"/>
          </a:xfrm>
        </p:spPr>
        <p:txBody>
          <a:bodyPr/>
          <a:lstStyle>
            <a:lvl1pPr>
              <a:defRPr>
                <a:solidFill>
                  <a:schemeClr val="accent6"/>
                </a:solidFill>
              </a:defRPr>
            </a:lvl1pPr>
          </a:lstStyle>
          <a:p>
            <a:fld id="{10C140CD-8AED-46FF-A9A2-77308F3F39AE}" type="slidenum">
              <a:rPr lang="fr-FR" smtClean="0"/>
              <a:pPr/>
              <a:t>‹N°›</a:t>
            </a:fld>
            <a:endParaRPr lang="fr-FR" dirty="0"/>
          </a:p>
        </p:txBody>
      </p:sp>
      <p:pic>
        <p:nvPicPr>
          <p:cNvPr id="9" name="Imag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gray">
          <a:xfrm>
            <a:off x="0" y="0"/>
            <a:ext cx="2520000" cy="1592263"/>
          </a:xfrm>
          <a:prstGeom prst="rect">
            <a:avLst/>
          </a:prstGeom>
        </p:spPr>
      </p:pic>
    </p:spTree>
    <p:extLst>
      <p:ext uri="{BB962C8B-B14F-4D97-AF65-F5344CB8AC3E}">
        <p14:creationId xmlns:p14="http://schemas.microsoft.com/office/powerpoint/2010/main" val="352396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11" name="Espace réservé de la date 10"/>
          <p:cNvSpPr>
            <a:spLocks noGrp="1"/>
          </p:cNvSpPr>
          <p:nvPr>
            <p:ph type="dt" sz="half" idx="10"/>
          </p:nvPr>
        </p:nvSpPr>
        <p:spPr bwMode="gray"/>
        <p:txBody>
          <a:bodyPr/>
          <a:lstStyle/>
          <a:p>
            <a:fld id="{6FC89F10-C54E-4B48-949B-762DEE238055}" type="datetime1">
              <a:rPr lang="fr-FR" smtClean="0"/>
              <a:t>09/04/2019</a:t>
            </a:fld>
            <a:endParaRPr lang="fr-FR"/>
          </a:p>
        </p:txBody>
      </p:sp>
      <p:sp>
        <p:nvSpPr>
          <p:cNvPr id="12" name="Espace réservé du numéro de diapositive 11"/>
          <p:cNvSpPr>
            <a:spLocks noGrp="1"/>
          </p:cNvSpPr>
          <p:nvPr>
            <p:ph type="sldNum" sz="quarter" idx="11"/>
          </p:nvPr>
        </p:nvSpPr>
        <p:spPr bwMode="gray"/>
        <p:txBody>
          <a:bodyPr/>
          <a:lstStyle/>
          <a:p>
            <a:fld id="{10C140CD-8AED-46FF-A9A2-77308F3F39AE}" type="slidenum">
              <a:rPr lang="fr-FR" smtClean="0"/>
              <a:pPr/>
              <a:t>‹N°›</a:t>
            </a:fld>
            <a:endParaRPr lang="fr-FR"/>
          </a:p>
        </p:txBody>
      </p:sp>
      <p:sp>
        <p:nvSpPr>
          <p:cNvPr id="13" name="Espace réservé du pied de page 12"/>
          <p:cNvSpPr>
            <a:spLocks noGrp="1"/>
          </p:cNvSpPr>
          <p:nvPr>
            <p:ph type="ftr" sz="quarter" idx="12"/>
          </p:nvPr>
        </p:nvSpPr>
        <p:spPr bwMode="gray"/>
        <p:txBody>
          <a:bodyPr/>
          <a:lstStyle/>
          <a:p>
            <a:r>
              <a:rPr lang="fr-FR"/>
              <a:t>Lancement TAM 2019</a:t>
            </a:r>
          </a:p>
        </p:txBody>
      </p:sp>
      <p:sp>
        <p:nvSpPr>
          <p:cNvPr id="5" name="Espace réservé du texte 4"/>
          <p:cNvSpPr>
            <a:spLocks noGrp="1"/>
          </p:cNvSpPr>
          <p:nvPr>
            <p:ph type="body" sz="quarter" idx="13" hasCustomPrompt="1"/>
          </p:nvPr>
        </p:nvSpPr>
        <p:spPr bwMode="gray">
          <a:xfrm>
            <a:off x="1763713" y="404813"/>
            <a:ext cx="7056437" cy="1152525"/>
          </a:xfrm>
        </p:spPr>
        <p:txBody>
          <a:bodyPr/>
          <a:lstStyle>
            <a:lvl1pPr>
              <a:lnSpc>
                <a:spcPct val="100000"/>
              </a:lnSpc>
              <a:spcBef>
                <a:spcPts val="0"/>
              </a:spcBef>
              <a:spcAft>
                <a:spcPts val="0"/>
              </a:spcAft>
              <a:defRPr sz="2900">
                <a:solidFill>
                  <a:schemeClr val="accent6"/>
                </a:solidFill>
                <a:latin typeface="+mn-lt"/>
              </a:defRPr>
            </a:lvl1pPr>
            <a:lvl2pPr>
              <a:lnSpc>
                <a:spcPct val="100000"/>
              </a:lnSpc>
              <a:spcBef>
                <a:spcPts val="0"/>
              </a:spcBef>
              <a:spcAft>
                <a:spcPts val="0"/>
              </a:spcAft>
              <a:defRPr sz="2100"/>
            </a:lvl2pPr>
          </a:lstStyle>
          <a:p>
            <a:pPr lvl="0"/>
            <a:r>
              <a:rPr lang="fr-FR" dirty="0"/>
              <a:t>Titre</a:t>
            </a:r>
          </a:p>
          <a:p>
            <a:pPr lvl="1"/>
            <a:r>
              <a:rPr lang="fr-FR" dirty="0"/>
              <a:t>Sous-titre</a:t>
            </a:r>
          </a:p>
        </p:txBody>
      </p:sp>
      <p:sp>
        <p:nvSpPr>
          <p:cNvPr id="7" name="Espace réservé du contenu 6"/>
          <p:cNvSpPr>
            <a:spLocks noGrp="1"/>
          </p:cNvSpPr>
          <p:nvPr>
            <p:ph sz="quarter" idx="14" hasCustomPrompt="1"/>
          </p:nvPr>
        </p:nvSpPr>
        <p:spPr bwMode="gray">
          <a:xfrm>
            <a:off x="1368425" y="1989138"/>
            <a:ext cx="7451725" cy="4103687"/>
          </a:xfrm>
        </p:spPr>
        <p:txBody>
          <a:bodyPr/>
          <a:lstStyle>
            <a:lvl5pPr>
              <a:defRPr/>
            </a:lvl5pPr>
            <a:lvl6pPr>
              <a:defRPr/>
            </a:lvl6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Tree>
    <p:extLst>
      <p:ext uri="{BB962C8B-B14F-4D97-AF65-F5344CB8AC3E}">
        <p14:creationId xmlns:p14="http://schemas.microsoft.com/office/powerpoint/2010/main" val="1450392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image et contenu">
    <p:spTree>
      <p:nvGrpSpPr>
        <p:cNvPr id="1" name=""/>
        <p:cNvGrpSpPr/>
        <p:nvPr/>
      </p:nvGrpSpPr>
      <p:grpSpPr>
        <a:xfrm>
          <a:off x="0" y="0"/>
          <a:ext cx="0" cy="0"/>
          <a:chOff x="0" y="0"/>
          <a:chExt cx="0" cy="0"/>
        </a:xfrm>
      </p:grpSpPr>
      <p:sp>
        <p:nvSpPr>
          <p:cNvPr id="11" name="Espace réservé de la date 10"/>
          <p:cNvSpPr>
            <a:spLocks noGrp="1"/>
          </p:cNvSpPr>
          <p:nvPr>
            <p:ph type="dt" sz="half" idx="10"/>
          </p:nvPr>
        </p:nvSpPr>
        <p:spPr bwMode="gray"/>
        <p:txBody>
          <a:bodyPr/>
          <a:lstStyle/>
          <a:p>
            <a:fld id="{FFEAE1EF-51AF-458F-BD51-58AEAF3531E5}" type="datetime1">
              <a:rPr lang="fr-FR" smtClean="0"/>
              <a:t>09/04/2019</a:t>
            </a:fld>
            <a:endParaRPr lang="fr-FR"/>
          </a:p>
        </p:txBody>
      </p:sp>
      <p:sp>
        <p:nvSpPr>
          <p:cNvPr id="12" name="Espace réservé du numéro de diapositive 11"/>
          <p:cNvSpPr>
            <a:spLocks noGrp="1"/>
          </p:cNvSpPr>
          <p:nvPr>
            <p:ph type="sldNum" sz="quarter" idx="11"/>
          </p:nvPr>
        </p:nvSpPr>
        <p:spPr bwMode="gray"/>
        <p:txBody>
          <a:bodyPr/>
          <a:lstStyle/>
          <a:p>
            <a:fld id="{10C140CD-8AED-46FF-A9A2-77308F3F39AE}" type="slidenum">
              <a:rPr lang="fr-FR" smtClean="0"/>
              <a:pPr/>
              <a:t>‹N°›</a:t>
            </a:fld>
            <a:endParaRPr lang="fr-FR"/>
          </a:p>
        </p:txBody>
      </p:sp>
      <p:sp>
        <p:nvSpPr>
          <p:cNvPr id="13" name="Espace réservé du pied de page 12"/>
          <p:cNvSpPr>
            <a:spLocks noGrp="1"/>
          </p:cNvSpPr>
          <p:nvPr>
            <p:ph type="ftr" sz="quarter" idx="12"/>
          </p:nvPr>
        </p:nvSpPr>
        <p:spPr bwMode="gray"/>
        <p:txBody>
          <a:bodyPr/>
          <a:lstStyle/>
          <a:p>
            <a:r>
              <a:rPr lang="fr-FR"/>
              <a:t>Lancement TAM 2019</a:t>
            </a:r>
          </a:p>
        </p:txBody>
      </p:sp>
      <p:sp>
        <p:nvSpPr>
          <p:cNvPr id="5" name="Espace réservé du texte 4"/>
          <p:cNvSpPr>
            <a:spLocks noGrp="1"/>
          </p:cNvSpPr>
          <p:nvPr>
            <p:ph type="body" sz="quarter" idx="13" hasCustomPrompt="1"/>
          </p:nvPr>
        </p:nvSpPr>
        <p:spPr bwMode="gray">
          <a:xfrm>
            <a:off x="1763713" y="404813"/>
            <a:ext cx="7056437" cy="1152525"/>
          </a:xfrm>
        </p:spPr>
        <p:txBody>
          <a:bodyPr/>
          <a:lstStyle>
            <a:lvl1pPr>
              <a:lnSpc>
                <a:spcPct val="100000"/>
              </a:lnSpc>
              <a:spcBef>
                <a:spcPts val="0"/>
              </a:spcBef>
              <a:spcAft>
                <a:spcPts val="0"/>
              </a:spcAft>
              <a:defRPr sz="2900">
                <a:solidFill>
                  <a:schemeClr val="accent6"/>
                </a:solidFill>
                <a:latin typeface="+mn-lt"/>
              </a:defRPr>
            </a:lvl1pPr>
            <a:lvl2pPr>
              <a:lnSpc>
                <a:spcPct val="100000"/>
              </a:lnSpc>
              <a:spcBef>
                <a:spcPts val="0"/>
              </a:spcBef>
              <a:spcAft>
                <a:spcPts val="0"/>
              </a:spcAft>
              <a:defRPr sz="2100"/>
            </a:lvl2pPr>
          </a:lstStyle>
          <a:p>
            <a:pPr lvl="0"/>
            <a:r>
              <a:rPr lang="fr-FR" dirty="0"/>
              <a:t>Titre</a:t>
            </a:r>
          </a:p>
          <a:p>
            <a:pPr lvl="1"/>
            <a:r>
              <a:rPr lang="fr-FR" dirty="0"/>
              <a:t>Sous-titre</a:t>
            </a:r>
          </a:p>
        </p:txBody>
      </p:sp>
      <p:sp>
        <p:nvSpPr>
          <p:cNvPr id="3" name="Espace réservé pour une image  2"/>
          <p:cNvSpPr>
            <a:spLocks noGrp="1"/>
          </p:cNvSpPr>
          <p:nvPr>
            <p:ph type="pic" sz="quarter" idx="14"/>
          </p:nvPr>
        </p:nvSpPr>
        <p:spPr bwMode="gray">
          <a:xfrm>
            <a:off x="1584325" y="1591200"/>
            <a:ext cx="2339975" cy="1871662"/>
          </a:xfrm>
        </p:spPr>
        <p:txBody>
          <a:bodyPr tIns="720000" anchor="ctr" anchorCtr="0"/>
          <a:lstStyle>
            <a:lvl1pPr algn="ctr">
              <a:defRPr/>
            </a:lvl1pPr>
          </a:lstStyle>
          <a:p>
            <a:r>
              <a:rPr lang="fr-FR"/>
              <a:t>Cliquez sur l'icône pour ajouter une image</a:t>
            </a:r>
          </a:p>
        </p:txBody>
      </p:sp>
      <p:sp>
        <p:nvSpPr>
          <p:cNvPr id="6" name="Espace réservé du texte 5"/>
          <p:cNvSpPr>
            <a:spLocks noGrp="1"/>
          </p:cNvSpPr>
          <p:nvPr>
            <p:ph type="body" sz="quarter" idx="15" hasCustomPrompt="1"/>
          </p:nvPr>
        </p:nvSpPr>
        <p:spPr bwMode="gray">
          <a:xfrm>
            <a:off x="3924300" y="1591200"/>
            <a:ext cx="3240088" cy="1872000"/>
          </a:xfrm>
          <a:solidFill>
            <a:schemeClr val="accent3"/>
          </a:solidFill>
        </p:spPr>
        <p:txBody>
          <a:bodyPr lIns="576000" tIns="36000" rIns="72000" bIns="36000" anchor="ctr" anchorCtr="0"/>
          <a:lstStyle>
            <a:lvl1pPr marL="0">
              <a:lnSpc>
                <a:spcPct val="100000"/>
              </a:lnSpc>
              <a:spcBef>
                <a:spcPts val="0"/>
              </a:spcBef>
              <a:spcAft>
                <a:spcPts val="0"/>
              </a:spcAft>
              <a:defRPr sz="1200">
                <a:solidFill>
                  <a:schemeClr val="bg1"/>
                </a:solidFill>
              </a:defRPr>
            </a:lvl1pPr>
            <a:lvl2pPr marL="0">
              <a:lnSpc>
                <a:spcPct val="90000"/>
              </a:lnSpc>
              <a:spcBef>
                <a:spcPts val="0"/>
              </a:spcBef>
              <a:spcAft>
                <a:spcPts val="0"/>
              </a:spcAft>
              <a:defRPr sz="5100">
                <a:solidFill>
                  <a:schemeClr val="bg1"/>
                </a:solidFill>
              </a:defRPr>
            </a:lvl2pPr>
            <a:lvl3pPr marL="0">
              <a:lnSpc>
                <a:spcPct val="100000"/>
              </a:lnSpc>
              <a:spcBef>
                <a:spcPts val="0"/>
              </a:spcBef>
              <a:spcAft>
                <a:spcPts val="0"/>
              </a:spcAft>
              <a:defRPr sz="950">
                <a:solidFill>
                  <a:schemeClr val="bg1"/>
                </a:solidFill>
                <a:latin typeface="+mn-lt"/>
              </a:defRPr>
            </a:lvl3pPr>
          </a:lstStyle>
          <a:p>
            <a:pPr lvl="0"/>
            <a:r>
              <a:rPr lang="fr-FR" noProof="0" dirty="0"/>
              <a:t>Texte de niveau 1</a:t>
            </a:r>
          </a:p>
          <a:p>
            <a:pPr lvl="1"/>
            <a:r>
              <a:rPr lang="fr-FR" noProof="0" dirty="0"/>
              <a:t>XX%</a:t>
            </a:r>
          </a:p>
          <a:p>
            <a:pPr lvl="2"/>
            <a:r>
              <a:rPr lang="fr-FR" noProof="0" dirty="0"/>
              <a:t>Texte de niveau 3</a:t>
            </a:r>
          </a:p>
        </p:txBody>
      </p:sp>
      <p:sp>
        <p:nvSpPr>
          <p:cNvPr id="10" name="Espace réservé du contenu 9"/>
          <p:cNvSpPr>
            <a:spLocks noGrp="1"/>
          </p:cNvSpPr>
          <p:nvPr>
            <p:ph sz="quarter" idx="16" hasCustomPrompt="1"/>
          </p:nvPr>
        </p:nvSpPr>
        <p:spPr bwMode="gray">
          <a:xfrm>
            <a:off x="1584325" y="3644900"/>
            <a:ext cx="7235825" cy="2447925"/>
          </a:xfrm>
        </p:spPr>
        <p:txBody>
          <a:bodyPr/>
          <a:lstStyle>
            <a:lvl1pPr>
              <a:spcBef>
                <a:spcPts val="1000"/>
              </a:spcBef>
              <a:spcAft>
                <a:spcPts val="0"/>
              </a:spcAft>
              <a:defRPr sz="1200">
                <a:solidFill>
                  <a:schemeClr val="accent6"/>
                </a:solidFill>
              </a:defRPr>
            </a:lvl1pPr>
            <a:lvl2pPr>
              <a:lnSpc>
                <a:spcPct val="100000"/>
              </a:lnSpc>
              <a:defRPr sz="1050"/>
            </a:lvl2pPr>
          </a:lstStyle>
          <a:p>
            <a:pPr lvl="0"/>
            <a:r>
              <a:rPr lang="fr-FR" noProof="0" dirty="0"/>
              <a:t>Texte de niveau 1</a:t>
            </a:r>
          </a:p>
          <a:p>
            <a:pPr lvl="1"/>
            <a:r>
              <a:rPr lang="fr-FR" noProof="0" dirty="0"/>
              <a:t>Texte de niveau 2</a:t>
            </a:r>
          </a:p>
        </p:txBody>
      </p:sp>
    </p:spTree>
    <p:extLst>
      <p:ext uri="{BB962C8B-B14F-4D97-AF65-F5344CB8AC3E}">
        <p14:creationId xmlns:p14="http://schemas.microsoft.com/office/powerpoint/2010/main" val="27524456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encart et contenu">
    <p:spTree>
      <p:nvGrpSpPr>
        <p:cNvPr id="1" name=""/>
        <p:cNvGrpSpPr/>
        <p:nvPr/>
      </p:nvGrpSpPr>
      <p:grpSpPr>
        <a:xfrm>
          <a:off x="0" y="0"/>
          <a:ext cx="0" cy="0"/>
          <a:chOff x="0" y="0"/>
          <a:chExt cx="0" cy="0"/>
        </a:xfrm>
      </p:grpSpPr>
      <p:sp>
        <p:nvSpPr>
          <p:cNvPr id="11" name="Espace réservé de la date 10"/>
          <p:cNvSpPr>
            <a:spLocks noGrp="1"/>
          </p:cNvSpPr>
          <p:nvPr>
            <p:ph type="dt" sz="half" idx="10"/>
          </p:nvPr>
        </p:nvSpPr>
        <p:spPr bwMode="gray"/>
        <p:txBody>
          <a:bodyPr/>
          <a:lstStyle/>
          <a:p>
            <a:fld id="{AFFB58F2-9189-4BBB-BA83-B6CBBA8E8262}" type="datetime1">
              <a:rPr lang="fr-FR" smtClean="0"/>
              <a:t>09/04/2019</a:t>
            </a:fld>
            <a:endParaRPr lang="fr-FR"/>
          </a:p>
        </p:txBody>
      </p:sp>
      <p:sp>
        <p:nvSpPr>
          <p:cNvPr id="12" name="Espace réservé du numéro de diapositive 11"/>
          <p:cNvSpPr>
            <a:spLocks noGrp="1"/>
          </p:cNvSpPr>
          <p:nvPr>
            <p:ph type="sldNum" sz="quarter" idx="11"/>
          </p:nvPr>
        </p:nvSpPr>
        <p:spPr bwMode="gray"/>
        <p:txBody>
          <a:bodyPr/>
          <a:lstStyle/>
          <a:p>
            <a:fld id="{10C140CD-8AED-46FF-A9A2-77308F3F39AE}" type="slidenum">
              <a:rPr lang="fr-FR" smtClean="0"/>
              <a:pPr/>
              <a:t>‹N°›</a:t>
            </a:fld>
            <a:endParaRPr lang="fr-FR"/>
          </a:p>
        </p:txBody>
      </p:sp>
      <p:sp>
        <p:nvSpPr>
          <p:cNvPr id="13" name="Espace réservé du pied de page 12"/>
          <p:cNvSpPr>
            <a:spLocks noGrp="1"/>
          </p:cNvSpPr>
          <p:nvPr>
            <p:ph type="ftr" sz="quarter" idx="12"/>
          </p:nvPr>
        </p:nvSpPr>
        <p:spPr bwMode="gray"/>
        <p:txBody>
          <a:bodyPr/>
          <a:lstStyle/>
          <a:p>
            <a:r>
              <a:rPr lang="fr-FR"/>
              <a:t>Lancement TAM 2019</a:t>
            </a:r>
          </a:p>
        </p:txBody>
      </p:sp>
      <p:sp>
        <p:nvSpPr>
          <p:cNvPr id="5" name="Espace réservé du texte 4"/>
          <p:cNvSpPr>
            <a:spLocks noGrp="1"/>
          </p:cNvSpPr>
          <p:nvPr>
            <p:ph type="body" sz="quarter" idx="13" hasCustomPrompt="1"/>
          </p:nvPr>
        </p:nvSpPr>
        <p:spPr bwMode="gray">
          <a:xfrm>
            <a:off x="1763713" y="404813"/>
            <a:ext cx="7056437" cy="1152525"/>
          </a:xfrm>
        </p:spPr>
        <p:txBody>
          <a:bodyPr/>
          <a:lstStyle>
            <a:lvl1pPr>
              <a:lnSpc>
                <a:spcPct val="100000"/>
              </a:lnSpc>
              <a:spcBef>
                <a:spcPts val="0"/>
              </a:spcBef>
              <a:spcAft>
                <a:spcPts val="0"/>
              </a:spcAft>
              <a:defRPr sz="2900">
                <a:solidFill>
                  <a:schemeClr val="accent6"/>
                </a:solidFill>
                <a:latin typeface="+mn-lt"/>
              </a:defRPr>
            </a:lvl1pPr>
            <a:lvl2pPr>
              <a:lnSpc>
                <a:spcPct val="100000"/>
              </a:lnSpc>
              <a:spcBef>
                <a:spcPts val="0"/>
              </a:spcBef>
              <a:spcAft>
                <a:spcPts val="0"/>
              </a:spcAft>
              <a:defRPr sz="2100"/>
            </a:lvl2pPr>
          </a:lstStyle>
          <a:p>
            <a:pPr lvl="0"/>
            <a:r>
              <a:rPr lang="fr-FR" dirty="0"/>
              <a:t>Titre</a:t>
            </a:r>
          </a:p>
          <a:p>
            <a:pPr lvl="1"/>
            <a:r>
              <a:rPr lang="fr-FR" dirty="0"/>
              <a:t>Sous-titre</a:t>
            </a:r>
          </a:p>
        </p:txBody>
      </p:sp>
      <p:sp>
        <p:nvSpPr>
          <p:cNvPr id="6" name="Espace réservé du texte 5"/>
          <p:cNvSpPr>
            <a:spLocks noGrp="1"/>
          </p:cNvSpPr>
          <p:nvPr>
            <p:ph type="body" sz="quarter" idx="15" hasCustomPrompt="1"/>
          </p:nvPr>
        </p:nvSpPr>
        <p:spPr bwMode="gray">
          <a:xfrm>
            <a:off x="467544" y="1592262"/>
            <a:ext cx="2124236" cy="3996978"/>
          </a:xfrm>
          <a:solidFill>
            <a:schemeClr val="accent3"/>
          </a:solidFill>
        </p:spPr>
        <p:txBody>
          <a:bodyPr lIns="216000" tIns="144000" rIns="36000" bIns="36000" anchor="t" anchorCtr="0"/>
          <a:lstStyle>
            <a:lvl1pPr marL="0">
              <a:lnSpc>
                <a:spcPct val="100000"/>
              </a:lnSpc>
              <a:spcBef>
                <a:spcPts val="0"/>
              </a:spcBef>
              <a:spcAft>
                <a:spcPts val="0"/>
              </a:spcAft>
              <a:defRPr sz="1200">
                <a:solidFill>
                  <a:schemeClr val="bg1"/>
                </a:solidFill>
              </a:defRPr>
            </a:lvl1pPr>
            <a:lvl2pPr marL="0">
              <a:lnSpc>
                <a:spcPct val="90000"/>
              </a:lnSpc>
              <a:spcBef>
                <a:spcPts val="0"/>
              </a:spcBef>
              <a:spcAft>
                <a:spcPts val="0"/>
              </a:spcAft>
              <a:defRPr sz="5100">
                <a:solidFill>
                  <a:schemeClr val="bg1"/>
                </a:solidFill>
              </a:defRPr>
            </a:lvl2pPr>
            <a:lvl3pPr marL="0">
              <a:lnSpc>
                <a:spcPct val="100000"/>
              </a:lnSpc>
              <a:spcBef>
                <a:spcPts val="0"/>
              </a:spcBef>
              <a:spcAft>
                <a:spcPts val="0"/>
              </a:spcAft>
              <a:defRPr sz="950">
                <a:solidFill>
                  <a:schemeClr val="bg1"/>
                </a:solidFill>
                <a:latin typeface="+mn-lt"/>
              </a:defRPr>
            </a:lvl3pPr>
          </a:lstStyle>
          <a:p>
            <a:pPr lvl="0"/>
            <a:r>
              <a:rPr lang="fr-FR" noProof="0" dirty="0"/>
              <a:t>Texte de niveau 1</a:t>
            </a:r>
          </a:p>
          <a:p>
            <a:pPr lvl="1"/>
            <a:r>
              <a:rPr lang="fr-FR" noProof="0" dirty="0"/>
              <a:t>XX%</a:t>
            </a:r>
          </a:p>
          <a:p>
            <a:pPr lvl="2"/>
            <a:r>
              <a:rPr lang="fr-FR" noProof="0" dirty="0"/>
              <a:t>Texte de niveau 3</a:t>
            </a:r>
          </a:p>
        </p:txBody>
      </p:sp>
      <p:sp>
        <p:nvSpPr>
          <p:cNvPr id="15" name="Espace réservé du contenu 6"/>
          <p:cNvSpPr>
            <a:spLocks noGrp="1"/>
          </p:cNvSpPr>
          <p:nvPr>
            <p:ph sz="quarter" idx="14" hasCustomPrompt="1"/>
          </p:nvPr>
        </p:nvSpPr>
        <p:spPr bwMode="gray">
          <a:xfrm>
            <a:off x="2843808" y="1557338"/>
            <a:ext cx="5976342" cy="4535487"/>
          </a:xfrm>
        </p:spPr>
        <p:txBody>
          <a:bodyPr/>
          <a:lstStyle>
            <a:lvl1pPr>
              <a:spcBef>
                <a:spcPts val="1000"/>
              </a:spcBef>
              <a:spcAft>
                <a:spcPts val="300"/>
              </a:spcAft>
              <a:defRPr/>
            </a:lvl1pPr>
            <a:lvl2pPr marL="576000" indent="-108000">
              <a:spcBef>
                <a:spcPts val="600"/>
              </a:spcBef>
              <a:buClr>
                <a:schemeClr val="accent1"/>
              </a:buClr>
              <a:buSzPct val="110000"/>
              <a:buFont typeface="Arial" panose="020B0604020202020204" pitchFamily="34" charset="0"/>
              <a:buChar char="•"/>
              <a:defRPr>
                <a:latin typeface="+mj-lt"/>
              </a:defRPr>
            </a:lvl2pPr>
            <a:lvl3pPr marL="576000">
              <a:spcBef>
                <a:spcPts val="0"/>
              </a:spcBef>
              <a:spcAft>
                <a:spcPts val="0"/>
              </a:spcAft>
              <a:defRPr sz="1050">
                <a:solidFill>
                  <a:schemeClr val="accent6"/>
                </a:solidFill>
                <a:latin typeface="+mn-lt"/>
              </a:defRPr>
            </a:lvl3pPr>
          </a:lstStyle>
          <a:p>
            <a:pPr lvl="0"/>
            <a:r>
              <a:rPr lang="fr-FR" noProof="0" dirty="0"/>
              <a:t>Texte de niveau 1</a:t>
            </a:r>
          </a:p>
          <a:p>
            <a:pPr lvl="1"/>
            <a:r>
              <a:rPr lang="fr-FR" noProof="0" dirty="0"/>
              <a:t>Texte de niveau 2</a:t>
            </a:r>
          </a:p>
          <a:p>
            <a:pPr lvl="2"/>
            <a:r>
              <a:rPr lang="fr-FR" noProof="0" dirty="0"/>
              <a:t>Texte de niveau 3</a:t>
            </a:r>
          </a:p>
        </p:txBody>
      </p:sp>
    </p:spTree>
    <p:extLst>
      <p:ext uri="{BB962C8B-B14F-4D97-AF65-F5344CB8AC3E}">
        <p14:creationId xmlns:p14="http://schemas.microsoft.com/office/powerpoint/2010/main" val="37557419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et graphique">
    <p:spTree>
      <p:nvGrpSpPr>
        <p:cNvPr id="1" name=""/>
        <p:cNvGrpSpPr/>
        <p:nvPr/>
      </p:nvGrpSpPr>
      <p:grpSpPr>
        <a:xfrm>
          <a:off x="0" y="0"/>
          <a:ext cx="0" cy="0"/>
          <a:chOff x="0" y="0"/>
          <a:chExt cx="0" cy="0"/>
        </a:xfrm>
      </p:grpSpPr>
      <p:sp>
        <p:nvSpPr>
          <p:cNvPr id="11" name="Espace réservé de la date 10"/>
          <p:cNvSpPr>
            <a:spLocks noGrp="1"/>
          </p:cNvSpPr>
          <p:nvPr>
            <p:ph type="dt" sz="half" idx="10"/>
          </p:nvPr>
        </p:nvSpPr>
        <p:spPr bwMode="gray"/>
        <p:txBody>
          <a:bodyPr/>
          <a:lstStyle/>
          <a:p>
            <a:fld id="{FA4E989E-CE54-4F9C-984B-4C24B2E72AB7}" type="datetime1">
              <a:rPr lang="fr-FR" smtClean="0"/>
              <a:t>09/04/2019</a:t>
            </a:fld>
            <a:endParaRPr lang="fr-FR"/>
          </a:p>
        </p:txBody>
      </p:sp>
      <p:sp>
        <p:nvSpPr>
          <p:cNvPr id="12" name="Espace réservé du numéro de diapositive 11"/>
          <p:cNvSpPr>
            <a:spLocks noGrp="1"/>
          </p:cNvSpPr>
          <p:nvPr>
            <p:ph type="sldNum" sz="quarter" idx="11"/>
          </p:nvPr>
        </p:nvSpPr>
        <p:spPr bwMode="gray"/>
        <p:txBody>
          <a:bodyPr/>
          <a:lstStyle/>
          <a:p>
            <a:fld id="{10C140CD-8AED-46FF-A9A2-77308F3F39AE}" type="slidenum">
              <a:rPr lang="fr-FR" smtClean="0"/>
              <a:pPr/>
              <a:t>‹N°›</a:t>
            </a:fld>
            <a:endParaRPr lang="fr-FR"/>
          </a:p>
        </p:txBody>
      </p:sp>
      <p:sp>
        <p:nvSpPr>
          <p:cNvPr id="13" name="Espace réservé du pied de page 12"/>
          <p:cNvSpPr>
            <a:spLocks noGrp="1"/>
          </p:cNvSpPr>
          <p:nvPr>
            <p:ph type="ftr" sz="quarter" idx="12"/>
          </p:nvPr>
        </p:nvSpPr>
        <p:spPr bwMode="gray"/>
        <p:txBody>
          <a:bodyPr/>
          <a:lstStyle/>
          <a:p>
            <a:r>
              <a:rPr lang="fr-FR"/>
              <a:t>Lancement TAM 2019</a:t>
            </a:r>
          </a:p>
        </p:txBody>
      </p:sp>
      <p:sp>
        <p:nvSpPr>
          <p:cNvPr id="5" name="Espace réservé du texte 4"/>
          <p:cNvSpPr>
            <a:spLocks noGrp="1"/>
          </p:cNvSpPr>
          <p:nvPr>
            <p:ph type="body" sz="quarter" idx="13" hasCustomPrompt="1"/>
          </p:nvPr>
        </p:nvSpPr>
        <p:spPr bwMode="gray">
          <a:xfrm>
            <a:off x="1763713" y="404813"/>
            <a:ext cx="7056437" cy="1152525"/>
          </a:xfrm>
        </p:spPr>
        <p:txBody>
          <a:bodyPr/>
          <a:lstStyle>
            <a:lvl1pPr>
              <a:lnSpc>
                <a:spcPct val="100000"/>
              </a:lnSpc>
              <a:spcBef>
                <a:spcPts val="0"/>
              </a:spcBef>
              <a:spcAft>
                <a:spcPts val="0"/>
              </a:spcAft>
              <a:defRPr sz="2900">
                <a:solidFill>
                  <a:schemeClr val="accent6"/>
                </a:solidFill>
                <a:latin typeface="+mn-lt"/>
              </a:defRPr>
            </a:lvl1pPr>
            <a:lvl2pPr>
              <a:lnSpc>
                <a:spcPct val="100000"/>
              </a:lnSpc>
              <a:spcBef>
                <a:spcPts val="0"/>
              </a:spcBef>
              <a:spcAft>
                <a:spcPts val="0"/>
              </a:spcAft>
              <a:defRPr sz="2100"/>
            </a:lvl2pPr>
          </a:lstStyle>
          <a:p>
            <a:pPr lvl="0"/>
            <a:r>
              <a:rPr lang="fr-FR" dirty="0"/>
              <a:t>Titre</a:t>
            </a:r>
          </a:p>
          <a:p>
            <a:pPr lvl="1"/>
            <a:r>
              <a:rPr lang="fr-FR" dirty="0"/>
              <a:t>Sous-titre</a:t>
            </a:r>
          </a:p>
        </p:txBody>
      </p:sp>
      <p:sp>
        <p:nvSpPr>
          <p:cNvPr id="3" name="Espace réservé du graphique 2"/>
          <p:cNvSpPr>
            <a:spLocks noGrp="1"/>
          </p:cNvSpPr>
          <p:nvPr>
            <p:ph type="chart" sz="quarter" idx="14"/>
          </p:nvPr>
        </p:nvSpPr>
        <p:spPr bwMode="gray">
          <a:xfrm>
            <a:off x="1150939" y="2024063"/>
            <a:ext cx="7669212" cy="4068762"/>
          </a:xfrm>
        </p:spPr>
        <p:txBody>
          <a:bodyPr tIns="720000" bIns="0" anchor="ctr" anchorCtr="0"/>
          <a:lstStyle>
            <a:lvl1pPr algn="ctr">
              <a:defRPr/>
            </a:lvl1pPr>
          </a:lstStyle>
          <a:p>
            <a:r>
              <a:rPr lang="fr-FR"/>
              <a:t>Cliquez sur l'icône pour ajouter un graphique</a:t>
            </a:r>
            <a:endParaRPr lang="fr-FR" dirty="0"/>
          </a:p>
        </p:txBody>
      </p:sp>
    </p:spTree>
    <p:extLst>
      <p:ext uri="{BB962C8B-B14F-4D97-AF65-F5344CB8AC3E}">
        <p14:creationId xmlns:p14="http://schemas.microsoft.com/office/powerpoint/2010/main" val="1808884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re et tableau">
    <p:spTree>
      <p:nvGrpSpPr>
        <p:cNvPr id="1" name=""/>
        <p:cNvGrpSpPr/>
        <p:nvPr/>
      </p:nvGrpSpPr>
      <p:grpSpPr>
        <a:xfrm>
          <a:off x="0" y="0"/>
          <a:ext cx="0" cy="0"/>
          <a:chOff x="0" y="0"/>
          <a:chExt cx="0" cy="0"/>
        </a:xfrm>
      </p:grpSpPr>
      <p:sp>
        <p:nvSpPr>
          <p:cNvPr id="11" name="Espace réservé de la date 10"/>
          <p:cNvSpPr>
            <a:spLocks noGrp="1"/>
          </p:cNvSpPr>
          <p:nvPr>
            <p:ph type="dt" sz="half" idx="10"/>
          </p:nvPr>
        </p:nvSpPr>
        <p:spPr bwMode="gray"/>
        <p:txBody>
          <a:bodyPr/>
          <a:lstStyle/>
          <a:p>
            <a:fld id="{CE32C86A-BB3C-42D0-B50E-B8388AFEB330}" type="datetime1">
              <a:rPr lang="fr-FR" smtClean="0"/>
              <a:t>09/04/2019</a:t>
            </a:fld>
            <a:endParaRPr lang="fr-FR"/>
          </a:p>
        </p:txBody>
      </p:sp>
      <p:sp>
        <p:nvSpPr>
          <p:cNvPr id="12" name="Espace réservé du numéro de diapositive 11"/>
          <p:cNvSpPr>
            <a:spLocks noGrp="1"/>
          </p:cNvSpPr>
          <p:nvPr>
            <p:ph type="sldNum" sz="quarter" idx="11"/>
          </p:nvPr>
        </p:nvSpPr>
        <p:spPr bwMode="gray"/>
        <p:txBody>
          <a:bodyPr/>
          <a:lstStyle/>
          <a:p>
            <a:fld id="{10C140CD-8AED-46FF-A9A2-77308F3F39AE}" type="slidenum">
              <a:rPr lang="fr-FR" smtClean="0"/>
              <a:pPr/>
              <a:t>‹N°›</a:t>
            </a:fld>
            <a:endParaRPr lang="fr-FR"/>
          </a:p>
        </p:txBody>
      </p:sp>
      <p:sp>
        <p:nvSpPr>
          <p:cNvPr id="13" name="Espace réservé du pied de page 12"/>
          <p:cNvSpPr>
            <a:spLocks noGrp="1"/>
          </p:cNvSpPr>
          <p:nvPr>
            <p:ph type="ftr" sz="quarter" idx="12"/>
          </p:nvPr>
        </p:nvSpPr>
        <p:spPr bwMode="gray"/>
        <p:txBody>
          <a:bodyPr/>
          <a:lstStyle/>
          <a:p>
            <a:r>
              <a:rPr lang="fr-FR"/>
              <a:t>Lancement TAM 2019</a:t>
            </a:r>
          </a:p>
        </p:txBody>
      </p:sp>
      <p:sp>
        <p:nvSpPr>
          <p:cNvPr id="5" name="Espace réservé du texte 4"/>
          <p:cNvSpPr>
            <a:spLocks noGrp="1"/>
          </p:cNvSpPr>
          <p:nvPr>
            <p:ph type="body" sz="quarter" idx="13" hasCustomPrompt="1"/>
          </p:nvPr>
        </p:nvSpPr>
        <p:spPr bwMode="gray">
          <a:xfrm>
            <a:off x="1763713" y="404813"/>
            <a:ext cx="7056437" cy="1152525"/>
          </a:xfrm>
        </p:spPr>
        <p:txBody>
          <a:bodyPr/>
          <a:lstStyle>
            <a:lvl1pPr>
              <a:lnSpc>
                <a:spcPct val="100000"/>
              </a:lnSpc>
              <a:spcBef>
                <a:spcPts val="0"/>
              </a:spcBef>
              <a:spcAft>
                <a:spcPts val="0"/>
              </a:spcAft>
              <a:defRPr sz="2900">
                <a:solidFill>
                  <a:schemeClr val="accent6"/>
                </a:solidFill>
                <a:latin typeface="+mn-lt"/>
              </a:defRPr>
            </a:lvl1pPr>
            <a:lvl2pPr>
              <a:lnSpc>
                <a:spcPct val="100000"/>
              </a:lnSpc>
              <a:spcBef>
                <a:spcPts val="0"/>
              </a:spcBef>
              <a:spcAft>
                <a:spcPts val="0"/>
              </a:spcAft>
              <a:defRPr sz="2100"/>
            </a:lvl2pPr>
          </a:lstStyle>
          <a:p>
            <a:pPr lvl="0"/>
            <a:r>
              <a:rPr lang="fr-FR" dirty="0"/>
              <a:t>Titre</a:t>
            </a:r>
          </a:p>
          <a:p>
            <a:pPr lvl="1"/>
            <a:r>
              <a:rPr lang="fr-FR" dirty="0"/>
              <a:t>Sous-titre</a:t>
            </a:r>
          </a:p>
        </p:txBody>
      </p:sp>
      <p:sp>
        <p:nvSpPr>
          <p:cNvPr id="3" name="Espace réservé du tableau 2"/>
          <p:cNvSpPr>
            <a:spLocks noGrp="1"/>
          </p:cNvSpPr>
          <p:nvPr>
            <p:ph type="tbl" sz="quarter" idx="14"/>
          </p:nvPr>
        </p:nvSpPr>
        <p:spPr bwMode="gray">
          <a:xfrm>
            <a:off x="1763713" y="1989138"/>
            <a:ext cx="5437187" cy="3240087"/>
          </a:xfrm>
        </p:spPr>
        <p:txBody>
          <a:bodyPr tIns="720000" anchor="ctr" anchorCtr="0"/>
          <a:lstStyle>
            <a:lvl1pPr algn="ctr">
              <a:defRPr/>
            </a:lvl1pPr>
          </a:lstStyle>
          <a:p>
            <a:r>
              <a:rPr lang="fr-FR"/>
              <a:t>Cliquez sur l'icône pour ajouter un tableau</a:t>
            </a:r>
          </a:p>
        </p:txBody>
      </p:sp>
      <p:sp>
        <p:nvSpPr>
          <p:cNvPr id="6" name="Espace réservé du texte 5"/>
          <p:cNvSpPr>
            <a:spLocks noGrp="1"/>
          </p:cNvSpPr>
          <p:nvPr>
            <p:ph type="body" sz="quarter" idx="15" hasCustomPrompt="1"/>
          </p:nvPr>
        </p:nvSpPr>
        <p:spPr bwMode="gray">
          <a:xfrm>
            <a:off x="1763713" y="5356260"/>
            <a:ext cx="252412" cy="73025"/>
          </a:xfrm>
          <a:solidFill>
            <a:schemeClr val="accent1"/>
          </a:solidFill>
        </p:spPr>
        <p:txBody>
          <a:bodyPr/>
          <a:lstStyle>
            <a:lvl1pPr>
              <a:defRPr sz="100">
                <a:solidFill>
                  <a:schemeClr val="bg1">
                    <a:alpha val="0"/>
                  </a:schemeClr>
                </a:solidFill>
              </a:defRPr>
            </a:lvl1pPr>
          </a:lstStyle>
          <a:p>
            <a:pPr lvl="0"/>
            <a:r>
              <a:rPr lang="fr-FR" dirty="0"/>
              <a:t> </a:t>
            </a:r>
          </a:p>
        </p:txBody>
      </p:sp>
      <p:sp>
        <p:nvSpPr>
          <p:cNvPr id="10" name="Espace réservé du texte 9"/>
          <p:cNvSpPr>
            <a:spLocks noGrp="1"/>
          </p:cNvSpPr>
          <p:nvPr>
            <p:ph type="body" sz="quarter" idx="16" hasCustomPrompt="1"/>
          </p:nvPr>
        </p:nvSpPr>
        <p:spPr bwMode="gray">
          <a:xfrm>
            <a:off x="2042755" y="5337212"/>
            <a:ext cx="720000" cy="360000"/>
          </a:xfrm>
        </p:spPr>
        <p:txBody>
          <a:bodyPr/>
          <a:lstStyle>
            <a:lvl1pPr>
              <a:defRPr sz="700">
                <a:solidFill>
                  <a:schemeClr val="tx1"/>
                </a:solidFill>
                <a:latin typeface="+mn-lt"/>
              </a:defRPr>
            </a:lvl1pPr>
          </a:lstStyle>
          <a:p>
            <a:pPr lvl="0"/>
            <a:r>
              <a:rPr lang="fr-FR" dirty="0"/>
              <a:t>TITRE légende 1</a:t>
            </a:r>
          </a:p>
        </p:txBody>
      </p:sp>
      <p:sp>
        <p:nvSpPr>
          <p:cNvPr id="14" name="Espace réservé du texte 5"/>
          <p:cNvSpPr>
            <a:spLocks noGrp="1"/>
          </p:cNvSpPr>
          <p:nvPr>
            <p:ph type="body" sz="quarter" idx="17" hasCustomPrompt="1"/>
          </p:nvPr>
        </p:nvSpPr>
        <p:spPr bwMode="gray">
          <a:xfrm>
            <a:off x="2879829" y="5356260"/>
            <a:ext cx="252412" cy="73025"/>
          </a:xfrm>
          <a:solidFill>
            <a:schemeClr val="accent2"/>
          </a:solidFill>
        </p:spPr>
        <p:txBody>
          <a:bodyPr/>
          <a:lstStyle>
            <a:lvl1pPr>
              <a:defRPr sz="100">
                <a:solidFill>
                  <a:schemeClr val="bg1">
                    <a:alpha val="0"/>
                  </a:schemeClr>
                </a:solidFill>
              </a:defRPr>
            </a:lvl1pPr>
          </a:lstStyle>
          <a:p>
            <a:pPr lvl="0"/>
            <a:r>
              <a:rPr lang="fr-FR" dirty="0"/>
              <a:t> </a:t>
            </a:r>
          </a:p>
        </p:txBody>
      </p:sp>
      <p:sp>
        <p:nvSpPr>
          <p:cNvPr id="15" name="Espace réservé du texte 9"/>
          <p:cNvSpPr>
            <a:spLocks noGrp="1"/>
          </p:cNvSpPr>
          <p:nvPr>
            <p:ph type="body" sz="quarter" idx="18" hasCustomPrompt="1"/>
          </p:nvPr>
        </p:nvSpPr>
        <p:spPr bwMode="gray">
          <a:xfrm>
            <a:off x="3158871" y="5337212"/>
            <a:ext cx="720000" cy="360000"/>
          </a:xfrm>
        </p:spPr>
        <p:txBody>
          <a:bodyPr/>
          <a:lstStyle>
            <a:lvl1pPr>
              <a:defRPr sz="700">
                <a:solidFill>
                  <a:schemeClr val="tx1"/>
                </a:solidFill>
                <a:latin typeface="+mn-lt"/>
              </a:defRPr>
            </a:lvl1pPr>
          </a:lstStyle>
          <a:p>
            <a:pPr lvl="0"/>
            <a:r>
              <a:rPr lang="fr-FR" dirty="0"/>
              <a:t>TITRE légende 2</a:t>
            </a:r>
          </a:p>
        </p:txBody>
      </p:sp>
      <p:sp>
        <p:nvSpPr>
          <p:cNvPr id="16" name="Espace réservé du texte 5"/>
          <p:cNvSpPr>
            <a:spLocks noGrp="1"/>
          </p:cNvSpPr>
          <p:nvPr>
            <p:ph type="body" sz="quarter" idx="19" hasCustomPrompt="1"/>
          </p:nvPr>
        </p:nvSpPr>
        <p:spPr bwMode="gray">
          <a:xfrm>
            <a:off x="3995945" y="5356260"/>
            <a:ext cx="252412" cy="73025"/>
          </a:xfrm>
          <a:solidFill>
            <a:schemeClr val="accent3"/>
          </a:solidFill>
        </p:spPr>
        <p:txBody>
          <a:bodyPr/>
          <a:lstStyle>
            <a:lvl1pPr>
              <a:defRPr sz="100">
                <a:solidFill>
                  <a:schemeClr val="bg1">
                    <a:alpha val="0"/>
                  </a:schemeClr>
                </a:solidFill>
              </a:defRPr>
            </a:lvl1pPr>
          </a:lstStyle>
          <a:p>
            <a:pPr lvl="0"/>
            <a:r>
              <a:rPr lang="fr-FR" dirty="0"/>
              <a:t> </a:t>
            </a:r>
          </a:p>
        </p:txBody>
      </p:sp>
      <p:sp>
        <p:nvSpPr>
          <p:cNvPr id="17" name="Espace réservé du texte 9"/>
          <p:cNvSpPr>
            <a:spLocks noGrp="1"/>
          </p:cNvSpPr>
          <p:nvPr>
            <p:ph type="body" sz="quarter" idx="20" hasCustomPrompt="1"/>
          </p:nvPr>
        </p:nvSpPr>
        <p:spPr bwMode="gray">
          <a:xfrm>
            <a:off x="4274987" y="5337212"/>
            <a:ext cx="720000" cy="360000"/>
          </a:xfrm>
        </p:spPr>
        <p:txBody>
          <a:bodyPr/>
          <a:lstStyle>
            <a:lvl1pPr>
              <a:defRPr sz="700">
                <a:solidFill>
                  <a:schemeClr val="tx1"/>
                </a:solidFill>
                <a:latin typeface="+mn-lt"/>
              </a:defRPr>
            </a:lvl1pPr>
          </a:lstStyle>
          <a:p>
            <a:pPr lvl="0"/>
            <a:r>
              <a:rPr lang="fr-FR" dirty="0"/>
              <a:t>TITRE légende 3</a:t>
            </a:r>
          </a:p>
        </p:txBody>
      </p:sp>
      <p:sp>
        <p:nvSpPr>
          <p:cNvPr id="18" name="Espace réservé du texte 5"/>
          <p:cNvSpPr>
            <a:spLocks noGrp="1"/>
          </p:cNvSpPr>
          <p:nvPr>
            <p:ph type="body" sz="quarter" idx="21" hasCustomPrompt="1"/>
          </p:nvPr>
        </p:nvSpPr>
        <p:spPr bwMode="gray">
          <a:xfrm>
            <a:off x="5112060" y="5356260"/>
            <a:ext cx="252412" cy="73025"/>
          </a:xfrm>
          <a:solidFill>
            <a:schemeClr val="accent4"/>
          </a:solidFill>
        </p:spPr>
        <p:txBody>
          <a:bodyPr/>
          <a:lstStyle>
            <a:lvl1pPr>
              <a:defRPr sz="100">
                <a:solidFill>
                  <a:schemeClr val="bg1">
                    <a:alpha val="0"/>
                  </a:schemeClr>
                </a:solidFill>
              </a:defRPr>
            </a:lvl1pPr>
          </a:lstStyle>
          <a:p>
            <a:pPr lvl="0"/>
            <a:r>
              <a:rPr lang="fr-FR" dirty="0"/>
              <a:t> </a:t>
            </a:r>
          </a:p>
        </p:txBody>
      </p:sp>
      <p:sp>
        <p:nvSpPr>
          <p:cNvPr id="19" name="Espace réservé du texte 9"/>
          <p:cNvSpPr>
            <a:spLocks noGrp="1"/>
          </p:cNvSpPr>
          <p:nvPr>
            <p:ph type="body" sz="quarter" idx="22" hasCustomPrompt="1"/>
          </p:nvPr>
        </p:nvSpPr>
        <p:spPr bwMode="gray">
          <a:xfrm>
            <a:off x="5391102" y="5337212"/>
            <a:ext cx="720000" cy="360000"/>
          </a:xfrm>
        </p:spPr>
        <p:txBody>
          <a:bodyPr/>
          <a:lstStyle>
            <a:lvl1pPr>
              <a:defRPr sz="700">
                <a:solidFill>
                  <a:schemeClr val="tx1"/>
                </a:solidFill>
                <a:latin typeface="+mn-lt"/>
              </a:defRPr>
            </a:lvl1pPr>
          </a:lstStyle>
          <a:p>
            <a:pPr lvl="0"/>
            <a:r>
              <a:rPr lang="fr-FR" dirty="0"/>
              <a:t>TITRE légende 4</a:t>
            </a:r>
          </a:p>
        </p:txBody>
      </p:sp>
    </p:spTree>
    <p:extLst>
      <p:ext uri="{BB962C8B-B14F-4D97-AF65-F5344CB8AC3E}">
        <p14:creationId xmlns:p14="http://schemas.microsoft.com/office/powerpoint/2010/main" val="18088841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lide présentation">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a:t>Titre de la slide</a:t>
            </a:r>
          </a:p>
        </p:txBody>
      </p:sp>
      <p:sp>
        <p:nvSpPr>
          <p:cNvPr id="3" name="Espace réservé du numéro de diapositive 2"/>
          <p:cNvSpPr>
            <a:spLocks noGrp="1"/>
          </p:cNvSpPr>
          <p:nvPr>
            <p:ph type="sldNum" sz="quarter" idx="10"/>
          </p:nvPr>
        </p:nvSpPr>
        <p:spPr/>
        <p:txBody>
          <a:bodyPr/>
          <a:lstStyle/>
          <a:p>
            <a:fld id="{646E7B68-C406-4B5C-B79D-A1CDE10CB85D}" type="slidenum">
              <a:rPr lang="fr-FR" smtClean="0"/>
              <a:pPr/>
              <a:t>‹N°›</a:t>
            </a:fld>
            <a:endParaRPr lang="fr-FR" dirty="0"/>
          </a:p>
        </p:txBody>
      </p:sp>
    </p:spTree>
    <p:extLst>
      <p:ext uri="{BB962C8B-B14F-4D97-AF65-F5344CB8AC3E}">
        <p14:creationId xmlns:p14="http://schemas.microsoft.com/office/powerpoint/2010/main" val="415991798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uverture_B">
    <p:spTree>
      <p:nvGrpSpPr>
        <p:cNvPr id="1" name=""/>
        <p:cNvGrpSpPr/>
        <p:nvPr/>
      </p:nvGrpSpPr>
      <p:grpSpPr>
        <a:xfrm>
          <a:off x="0" y="0"/>
          <a:ext cx="0" cy="0"/>
          <a:chOff x="0" y="0"/>
          <a:chExt cx="0" cy="0"/>
        </a:xfrm>
      </p:grpSpPr>
      <p:pic>
        <p:nvPicPr>
          <p:cNvPr id="11" name="Image 10"/>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gray">
          <a:xfrm>
            <a:off x="0" y="2034000"/>
            <a:ext cx="9144000" cy="4823460"/>
          </a:xfrm>
          <a:custGeom>
            <a:avLst/>
            <a:gdLst>
              <a:gd name="connsiteX0" fmla="*/ 630000 w 9144000"/>
              <a:gd name="connsiteY0" fmla="*/ 0 h 4823460"/>
              <a:gd name="connsiteX1" fmla="*/ 899592 w 9144000"/>
              <a:gd name="connsiteY1" fmla="*/ 0 h 4823460"/>
              <a:gd name="connsiteX2" fmla="*/ 1260000 w 9144000"/>
              <a:gd name="connsiteY2" fmla="*/ 0 h 4823460"/>
              <a:gd name="connsiteX3" fmla="*/ 9144000 w 9144000"/>
              <a:gd name="connsiteY3" fmla="*/ 0 h 4823460"/>
              <a:gd name="connsiteX4" fmla="*/ 9144000 w 9144000"/>
              <a:gd name="connsiteY4" fmla="*/ 1070340 h 4823460"/>
              <a:gd name="connsiteX5" fmla="*/ 9144000 w 9144000"/>
              <a:gd name="connsiteY5" fmla="*/ 4823460 h 4823460"/>
              <a:gd name="connsiteX6" fmla="*/ 0 w 9144000"/>
              <a:gd name="connsiteY6" fmla="*/ 4823460 h 4823460"/>
              <a:gd name="connsiteX7" fmla="*/ 0 w 9144000"/>
              <a:gd name="connsiteY7" fmla="*/ 1070340 h 4823460"/>
              <a:gd name="connsiteX8" fmla="*/ 0 w 9144000"/>
              <a:gd name="connsiteY8" fmla="*/ 630000 h 4823460"/>
              <a:gd name="connsiteX9" fmla="*/ 630000 w 9144000"/>
              <a:gd name="connsiteY9" fmla="*/ 0 h 4823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0" h="4823460">
                <a:moveTo>
                  <a:pt x="630000" y="0"/>
                </a:moveTo>
                <a:lnTo>
                  <a:pt x="899592" y="0"/>
                </a:lnTo>
                <a:lnTo>
                  <a:pt x="1260000" y="0"/>
                </a:lnTo>
                <a:lnTo>
                  <a:pt x="9144000" y="0"/>
                </a:lnTo>
                <a:lnTo>
                  <a:pt x="9144000" y="1070340"/>
                </a:lnTo>
                <a:lnTo>
                  <a:pt x="9144000" y="4823460"/>
                </a:lnTo>
                <a:lnTo>
                  <a:pt x="0" y="4823460"/>
                </a:lnTo>
                <a:lnTo>
                  <a:pt x="0" y="1070340"/>
                </a:lnTo>
                <a:lnTo>
                  <a:pt x="0" y="630000"/>
                </a:lnTo>
                <a:cubicBezTo>
                  <a:pt x="0" y="282061"/>
                  <a:pt x="282061" y="0"/>
                  <a:pt x="630000" y="0"/>
                </a:cubicBezTo>
                <a:close/>
              </a:path>
            </a:pathLst>
          </a:custGeom>
        </p:spPr>
      </p:pic>
      <p:sp>
        <p:nvSpPr>
          <p:cNvPr id="4" name="Espace réservé de la date 3"/>
          <p:cNvSpPr>
            <a:spLocks noGrp="1"/>
          </p:cNvSpPr>
          <p:nvPr>
            <p:ph type="dt" sz="half" idx="10"/>
          </p:nvPr>
        </p:nvSpPr>
        <p:spPr bwMode="gray"/>
        <p:txBody>
          <a:bodyPr/>
          <a:lstStyle>
            <a:lvl1pPr>
              <a:defRPr sz="100">
                <a:solidFill>
                  <a:schemeClr val="bg1">
                    <a:alpha val="0"/>
                  </a:schemeClr>
                </a:solidFill>
              </a:defRPr>
            </a:lvl1pPr>
          </a:lstStyle>
          <a:p>
            <a:fld id="{79DA9BF4-9425-4A41-BA7E-D95E73686792}" type="datetime1">
              <a:rPr lang="fr-FR" smtClean="0"/>
              <a:t>09/04/2019</a:t>
            </a:fld>
            <a:endParaRPr lang="fr-FR"/>
          </a:p>
        </p:txBody>
      </p:sp>
      <p:sp>
        <p:nvSpPr>
          <p:cNvPr id="5" name="Espace réservé du pied de page 4"/>
          <p:cNvSpPr>
            <a:spLocks noGrp="1"/>
          </p:cNvSpPr>
          <p:nvPr>
            <p:ph type="ftr" sz="quarter" idx="11"/>
          </p:nvPr>
        </p:nvSpPr>
        <p:spPr bwMode="gray">
          <a:xfrm>
            <a:off x="8820150" y="6705600"/>
            <a:ext cx="323472" cy="152116"/>
          </a:xfrm>
        </p:spPr>
        <p:txBody>
          <a:bodyPr/>
          <a:lstStyle>
            <a:lvl1pPr>
              <a:defRPr sz="100">
                <a:solidFill>
                  <a:schemeClr val="bg1">
                    <a:alpha val="0"/>
                  </a:schemeClr>
                </a:solidFill>
              </a:defRPr>
            </a:lvl1pPr>
          </a:lstStyle>
          <a:p>
            <a:r>
              <a:rPr lang="fr-FR"/>
              <a:t>Lancement TAM 2019</a:t>
            </a:r>
            <a:endParaRPr lang="fr-FR" dirty="0"/>
          </a:p>
        </p:txBody>
      </p:sp>
      <p:sp>
        <p:nvSpPr>
          <p:cNvPr id="6" name="Espace réservé du numéro de diapositive 5"/>
          <p:cNvSpPr>
            <a:spLocks noGrp="1"/>
          </p:cNvSpPr>
          <p:nvPr>
            <p:ph type="sldNum" sz="quarter" idx="12"/>
          </p:nvPr>
        </p:nvSpPr>
        <p:spPr bwMode="gray">
          <a:xfrm>
            <a:off x="8820150" y="6705600"/>
            <a:ext cx="323472" cy="152117"/>
          </a:xfrm>
        </p:spPr>
        <p:txBody>
          <a:bodyPr/>
          <a:lstStyle>
            <a:lvl1pPr>
              <a:defRPr sz="100">
                <a:solidFill>
                  <a:schemeClr val="bg1">
                    <a:alpha val="0"/>
                  </a:schemeClr>
                </a:solidFill>
              </a:defRPr>
            </a:lvl1pPr>
          </a:lstStyle>
          <a:p>
            <a:fld id="{10C140CD-8AED-46FF-A9A2-77308F3F39AE}"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2987824" y="639295"/>
            <a:ext cx="5832326" cy="1349843"/>
          </a:xfrm>
        </p:spPr>
        <p:txBody>
          <a:bodyPr/>
          <a:lstStyle>
            <a:lvl1pPr>
              <a:lnSpc>
                <a:spcPct val="100000"/>
              </a:lnSpc>
              <a:spcBef>
                <a:spcPts val="0"/>
              </a:spcBef>
              <a:spcAft>
                <a:spcPts val="0"/>
              </a:spcAft>
              <a:defRPr sz="2900">
                <a:solidFill>
                  <a:schemeClr val="accent6"/>
                </a:solidFill>
                <a:latin typeface="+mn-lt"/>
              </a:defRPr>
            </a:lvl1pPr>
            <a:lvl2pPr>
              <a:lnSpc>
                <a:spcPct val="100000"/>
              </a:lnSpc>
              <a:spcBef>
                <a:spcPts val="0"/>
              </a:spcBef>
              <a:spcAft>
                <a:spcPts val="0"/>
              </a:spcAft>
              <a:defRPr sz="2100"/>
            </a:lvl2pPr>
            <a:lvl3pPr marL="0">
              <a:lnSpc>
                <a:spcPct val="100000"/>
              </a:lnSpc>
              <a:spcBef>
                <a:spcPts val="600"/>
              </a:spcBef>
              <a:spcAft>
                <a:spcPts val="0"/>
              </a:spcAft>
              <a:defRPr sz="1600">
                <a:solidFill>
                  <a:schemeClr val="accent6"/>
                </a:solidFill>
                <a:latin typeface="+mn-lt"/>
              </a:defRPr>
            </a:lvl3pPr>
          </a:lstStyle>
          <a:p>
            <a:pPr lvl="0"/>
            <a:r>
              <a:rPr lang="fr-FR" noProof="0" dirty="0"/>
              <a:t>Texte de niveau 1</a:t>
            </a:r>
          </a:p>
          <a:p>
            <a:pPr lvl="1"/>
            <a:r>
              <a:rPr lang="fr-FR" noProof="0" dirty="0"/>
              <a:t>Texte de niveau 2</a:t>
            </a:r>
          </a:p>
          <a:p>
            <a:pPr lvl="2"/>
            <a:r>
              <a:rPr lang="fr-FR" noProof="0" dirty="0"/>
              <a:t>Texte de niveau 3</a:t>
            </a:r>
          </a:p>
        </p:txBody>
      </p:sp>
      <p:pic>
        <p:nvPicPr>
          <p:cNvPr id="10" name="Image 9"/>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bwMode="gray">
          <a:xfrm>
            <a:off x="0" y="0"/>
            <a:ext cx="2520000" cy="1592263"/>
          </a:xfrm>
          <a:prstGeom prst="rect">
            <a:avLst/>
          </a:prstGeom>
        </p:spPr>
      </p:pic>
    </p:spTree>
    <p:extLst>
      <p:ext uri="{BB962C8B-B14F-4D97-AF65-F5344CB8AC3E}">
        <p14:creationId xmlns:p14="http://schemas.microsoft.com/office/powerpoint/2010/main" val="1100737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uverture_C">
    <p:spTree>
      <p:nvGrpSpPr>
        <p:cNvPr id="1" name=""/>
        <p:cNvGrpSpPr/>
        <p:nvPr/>
      </p:nvGrpSpPr>
      <p:grpSpPr>
        <a:xfrm>
          <a:off x="0" y="0"/>
          <a:ext cx="0" cy="0"/>
          <a:chOff x="0" y="0"/>
          <a:chExt cx="0" cy="0"/>
        </a:xfrm>
      </p:grpSpPr>
      <p:sp>
        <p:nvSpPr>
          <p:cNvPr id="15" name="Espace réservé pour une image  14"/>
          <p:cNvSpPr>
            <a:spLocks noGrp="1"/>
          </p:cNvSpPr>
          <p:nvPr>
            <p:ph type="pic" sz="quarter" idx="14"/>
          </p:nvPr>
        </p:nvSpPr>
        <p:spPr bwMode="gray">
          <a:xfrm>
            <a:off x="0" y="2034000"/>
            <a:ext cx="9144000" cy="4824000"/>
          </a:xfrm>
          <a:custGeom>
            <a:avLst/>
            <a:gdLst>
              <a:gd name="connsiteX0" fmla="*/ 630000 w 9144000"/>
              <a:gd name="connsiteY0" fmla="*/ 0 h 4824000"/>
              <a:gd name="connsiteX1" fmla="*/ 899592 w 9144000"/>
              <a:gd name="connsiteY1" fmla="*/ 0 h 4824000"/>
              <a:gd name="connsiteX2" fmla="*/ 1260000 w 9144000"/>
              <a:gd name="connsiteY2" fmla="*/ 0 h 4824000"/>
              <a:gd name="connsiteX3" fmla="*/ 9144000 w 9144000"/>
              <a:gd name="connsiteY3" fmla="*/ 0 h 4824000"/>
              <a:gd name="connsiteX4" fmla="*/ 9144000 w 9144000"/>
              <a:gd name="connsiteY4" fmla="*/ 1070340 h 4824000"/>
              <a:gd name="connsiteX5" fmla="*/ 9144000 w 9144000"/>
              <a:gd name="connsiteY5" fmla="*/ 4823460 h 4824000"/>
              <a:gd name="connsiteX6" fmla="*/ 9144000 w 9144000"/>
              <a:gd name="connsiteY6" fmla="*/ 4824000 h 4824000"/>
              <a:gd name="connsiteX7" fmla="*/ 0 w 9144000"/>
              <a:gd name="connsiteY7" fmla="*/ 4824000 h 4824000"/>
              <a:gd name="connsiteX8" fmla="*/ 0 w 9144000"/>
              <a:gd name="connsiteY8" fmla="*/ 1070340 h 4824000"/>
              <a:gd name="connsiteX9" fmla="*/ 0 w 9144000"/>
              <a:gd name="connsiteY9" fmla="*/ 630000 h 4824000"/>
              <a:gd name="connsiteX10" fmla="*/ 630000 w 9144000"/>
              <a:gd name="connsiteY10" fmla="*/ 0 h 48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0" h="4824000">
                <a:moveTo>
                  <a:pt x="630000" y="0"/>
                </a:moveTo>
                <a:lnTo>
                  <a:pt x="899592" y="0"/>
                </a:lnTo>
                <a:lnTo>
                  <a:pt x="1260000" y="0"/>
                </a:lnTo>
                <a:lnTo>
                  <a:pt x="9144000" y="0"/>
                </a:lnTo>
                <a:lnTo>
                  <a:pt x="9144000" y="1070340"/>
                </a:lnTo>
                <a:lnTo>
                  <a:pt x="9144000" y="4823460"/>
                </a:lnTo>
                <a:lnTo>
                  <a:pt x="9144000" y="4824000"/>
                </a:lnTo>
                <a:lnTo>
                  <a:pt x="0" y="4824000"/>
                </a:lnTo>
                <a:lnTo>
                  <a:pt x="0" y="1070340"/>
                </a:lnTo>
                <a:lnTo>
                  <a:pt x="0" y="630000"/>
                </a:lnTo>
                <a:cubicBezTo>
                  <a:pt x="0" y="282061"/>
                  <a:pt x="282061" y="0"/>
                  <a:pt x="630000" y="0"/>
                </a:cubicBezTo>
                <a:close/>
              </a:path>
            </a:pathLst>
          </a:custGeom>
        </p:spPr>
        <p:txBody>
          <a:bodyPr wrap="square" tIns="1080000" anchor="ctr" anchorCtr="0">
            <a:noAutofit/>
          </a:bodyPr>
          <a:lstStyle>
            <a:lvl1pPr algn="ctr">
              <a:defRPr/>
            </a:lvl1pPr>
          </a:lstStyle>
          <a:p>
            <a:r>
              <a:rPr lang="fr-FR"/>
              <a:t>Cliquez sur l'icône pour ajouter une image</a:t>
            </a:r>
          </a:p>
        </p:txBody>
      </p:sp>
      <p:sp>
        <p:nvSpPr>
          <p:cNvPr id="4" name="Espace réservé de la date 3"/>
          <p:cNvSpPr>
            <a:spLocks noGrp="1"/>
          </p:cNvSpPr>
          <p:nvPr>
            <p:ph type="dt" sz="half" idx="10"/>
          </p:nvPr>
        </p:nvSpPr>
        <p:spPr bwMode="gray"/>
        <p:txBody>
          <a:bodyPr/>
          <a:lstStyle>
            <a:lvl1pPr>
              <a:defRPr sz="100">
                <a:solidFill>
                  <a:schemeClr val="bg1">
                    <a:alpha val="0"/>
                  </a:schemeClr>
                </a:solidFill>
              </a:defRPr>
            </a:lvl1pPr>
          </a:lstStyle>
          <a:p>
            <a:fld id="{739B1859-447E-4A96-B448-8CCC1BE37EB1}" type="datetime1">
              <a:rPr lang="fr-FR" smtClean="0"/>
              <a:t>09/04/2019</a:t>
            </a:fld>
            <a:endParaRPr lang="fr-FR"/>
          </a:p>
        </p:txBody>
      </p:sp>
      <p:sp>
        <p:nvSpPr>
          <p:cNvPr id="5" name="Espace réservé du pied de page 4"/>
          <p:cNvSpPr>
            <a:spLocks noGrp="1"/>
          </p:cNvSpPr>
          <p:nvPr>
            <p:ph type="ftr" sz="quarter" idx="11"/>
          </p:nvPr>
        </p:nvSpPr>
        <p:spPr bwMode="gray">
          <a:xfrm>
            <a:off x="8820150" y="6705600"/>
            <a:ext cx="323472" cy="152116"/>
          </a:xfrm>
        </p:spPr>
        <p:txBody>
          <a:bodyPr/>
          <a:lstStyle>
            <a:lvl1pPr>
              <a:defRPr sz="100">
                <a:solidFill>
                  <a:schemeClr val="bg1">
                    <a:alpha val="0"/>
                  </a:schemeClr>
                </a:solidFill>
              </a:defRPr>
            </a:lvl1pPr>
          </a:lstStyle>
          <a:p>
            <a:r>
              <a:rPr lang="fr-FR"/>
              <a:t>Lancement TAM 2019</a:t>
            </a:r>
            <a:endParaRPr lang="fr-FR" dirty="0"/>
          </a:p>
        </p:txBody>
      </p:sp>
      <p:sp>
        <p:nvSpPr>
          <p:cNvPr id="6" name="Espace réservé du numéro de diapositive 5"/>
          <p:cNvSpPr>
            <a:spLocks noGrp="1"/>
          </p:cNvSpPr>
          <p:nvPr>
            <p:ph type="sldNum" sz="quarter" idx="12"/>
          </p:nvPr>
        </p:nvSpPr>
        <p:spPr bwMode="gray">
          <a:xfrm>
            <a:off x="8820150" y="6705600"/>
            <a:ext cx="323472" cy="152117"/>
          </a:xfrm>
        </p:spPr>
        <p:txBody>
          <a:bodyPr/>
          <a:lstStyle>
            <a:lvl1pPr>
              <a:defRPr sz="100">
                <a:solidFill>
                  <a:schemeClr val="bg1">
                    <a:alpha val="0"/>
                  </a:schemeClr>
                </a:solidFill>
              </a:defRPr>
            </a:lvl1pPr>
          </a:lstStyle>
          <a:p>
            <a:fld id="{10C140CD-8AED-46FF-A9A2-77308F3F39AE}"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2987824" y="639295"/>
            <a:ext cx="5832326" cy="1349843"/>
          </a:xfrm>
        </p:spPr>
        <p:txBody>
          <a:bodyPr/>
          <a:lstStyle>
            <a:lvl1pPr>
              <a:lnSpc>
                <a:spcPct val="100000"/>
              </a:lnSpc>
              <a:spcBef>
                <a:spcPts val="0"/>
              </a:spcBef>
              <a:spcAft>
                <a:spcPts val="0"/>
              </a:spcAft>
              <a:defRPr sz="2900">
                <a:solidFill>
                  <a:schemeClr val="accent6"/>
                </a:solidFill>
                <a:latin typeface="+mn-lt"/>
              </a:defRPr>
            </a:lvl1pPr>
            <a:lvl2pPr>
              <a:lnSpc>
                <a:spcPct val="100000"/>
              </a:lnSpc>
              <a:spcBef>
                <a:spcPts val="0"/>
              </a:spcBef>
              <a:spcAft>
                <a:spcPts val="0"/>
              </a:spcAft>
              <a:defRPr sz="2100"/>
            </a:lvl2pPr>
            <a:lvl3pPr marL="0">
              <a:lnSpc>
                <a:spcPct val="100000"/>
              </a:lnSpc>
              <a:spcBef>
                <a:spcPts val="600"/>
              </a:spcBef>
              <a:spcAft>
                <a:spcPts val="0"/>
              </a:spcAft>
              <a:defRPr sz="1600">
                <a:solidFill>
                  <a:schemeClr val="accent6"/>
                </a:solidFill>
                <a:latin typeface="+mn-lt"/>
              </a:defRPr>
            </a:lvl3pPr>
          </a:lstStyle>
          <a:p>
            <a:pPr lvl="0"/>
            <a:r>
              <a:rPr lang="fr-FR" noProof="0" dirty="0"/>
              <a:t>Texte de niveau 1</a:t>
            </a:r>
          </a:p>
          <a:p>
            <a:pPr lvl="1"/>
            <a:r>
              <a:rPr lang="fr-FR" noProof="0" dirty="0"/>
              <a:t>Texte de niveau 2</a:t>
            </a:r>
          </a:p>
          <a:p>
            <a:pPr lvl="2"/>
            <a:r>
              <a:rPr lang="fr-FR" noProof="0" dirty="0"/>
              <a:t>Texte de niveau 3</a:t>
            </a:r>
          </a:p>
        </p:txBody>
      </p:sp>
      <p:pic>
        <p:nvPicPr>
          <p:cNvPr id="10" name="Imag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gray">
          <a:xfrm>
            <a:off x="0" y="0"/>
            <a:ext cx="2520000" cy="1592263"/>
          </a:xfrm>
          <a:prstGeom prst="rect">
            <a:avLst/>
          </a:prstGeom>
        </p:spPr>
      </p:pic>
    </p:spTree>
    <p:extLst>
      <p:ext uri="{BB962C8B-B14F-4D97-AF65-F5344CB8AC3E}">
        <p14:creationId xmlns:p14="http://schemas.microsoft.com/office/powerpoint/2010/main" val="2098153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Couverture_D">
    <p:spTree>
      <p:nvGrpSpPr>
        <p:cNvPr id="1" name=""/>
        <p:cNvGrpSpPr/>
        <p:nvPr/>
      </p:nvGrpSpPr>
      <p:grpSpPr>
        <a:xfrm>
          <a:off x="0" y="0"/>
          <a:ext cx="0" cy="0"/>
          <a:chOff x="0" y="0"/>
          <a:chExt cx="0" cy="0"/>
        </a:xfrm>
      </p:grpSpPr>
      <p:pic>
        <p:nvPicPr>
          <p:cNvPr id="9" name="Imag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1584000" y="0"/>
            <a:ext cx="7560000" cy="2034388"/>
          </a:xfrm>
          <a:prstGeom prst="rect">
            <a:avLst/>
          </a:prstGeom>
        </p:spPr>
      </p:pic>
      <p:sp>
        <p:nvSpPr>
          <p:cNvPr id="10" name="Forme libre 9"/>
          <p:cNvSpPr/>
          <p:nvPr userDrawn="1"/>
        </p:nvSpPr>
        <p:spPr bwMode="gray">
          <a:xfrm rot="16200000">
            <a:off x="2160000" y="-126000"/>
            <a:ext cx="4824000" cy="9144000"/>
          </a:xfrm>
          <a:custGeom>
            <a:avLst/>
            <a:gdLst>
              <a:gd name="connsiteX0" fmla="*/ 4824000 w 4824000"/>
              <a:gd name="connsiteY0" fmla="*/ 630000 h 9144000"/>
              <a:gd name="connsiteX1" fmla="*/ 4824000 w 4824000"/>
              <a:gd name="connsiteY1" fmla="*/ 899592 h 9144000"/>
              <a:gd name="connsiteX2" fmla="*/ 4824000 w 4824000"/>
              <a:gd name="connsiteY2" fmla="*/ 1260000 h 9144000"/>
              <a:gd name="connsiteX3" fmla="*/ 4824000 w 4824000"/>
              <a:gd name="connsiteY3" fmla="*/ 9144000 h 9144000"/>
              <a:gd name="connsiteX4" fmla="*/ 3753660 w 4824000"/>
              <a:gd name="connsiteY4" fmla="*/ 9144000 h 9144000"/>
              <a:gd name="connsiteX5" fmla="*/ 540 w 4824000"/>
              <a:gd name="connsiteY5" fmla="*/ 9144000 h 9144000"/>
              <a:gd name="connsiteX6" fmla="*/ 0 w 4824000"/>
              <a:gd name="connsiteY6" fmla="*/ 9144000 h 9144000"/>
              <a:gd name="connsiteX7" fmla="*/ 0 w 4824000"/>
              <a:gd name="connsiteY7" fmla="*/ 0 h 9144000"/>
              <a:gd name="connsiteX8" fmla="*/ 3753660 w 4824000"/>
              <a:gd name="connsiteY8" fmla="*/ 0 h 9144000"/>
              <a:gd name="connsiteX9" fmla="*/ 3753660 w 4824000"/>
              <a:gd name="connsiteY9" fmla="*/ 0 h 9144000"/>
              <a:gd name="connsiteX10" fmla="*/ 4194000 w 4824000"/>
              <a:gd name="connsiteY10" fmla="*/ 0 h 9144000"/>
              <a:gd name="connsiteX11" fmla="*/ 4824000 w 4824000"/>
              <a:gd name="connsiteY11" fmla="*/ 630000 h 91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24000" h="9144000">
                <a:moveTo>
                  <a:pt x="4824000" y="630000"/>
                </a:moveTo>
                <a:lnTo>
                  <a:pt x="4824000" y="899592"/>
                </a:lnTo>
                <a:lnTo>
                  <a:pt x="4824000" y="1260000"/>
                </a:lnTo>
                <a:lnTo>
                  <a:pt x="4824000" y="9144000"/>
                </a:lnTo>
                <a:lnTo>
                  <a:pt x="3753660" y="9144000"/>
                </a:lnTo>
                <a:lnTo>
                  <a:pt x="540" y="9144000"/>
                </a:lnTo>
                <a:lnTo>
                  <a:pt x="0" y="9144000"/>
                </a:lnTo>
                <a:lnTo>
                  <a:pt x="0" y="0"/>
                </a:lnTo>
                <a:lnTo>
                  <a:pt x="3753660" y="0"/>
                </a:lnTo>
                <a:lnTo>
                  <a:pt x="3753660" y="0"/>
                </a:lnTo>
                <a:lnTo>
                  <a:pt x="4194000" y="0"/>
                </a:lnTo>
                <a:cubicBezTo>
                  <a:pt x="4541939" y="0"/>
                  <a:pt x="4824000" y="282061"/>
                  <a:pt x="4824000" y="630000"/>
                </a:cubicBezTo>
                <a:close/>
              </a:path>
            </a:pathLst>
          </a:cu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pic>
        <p:nvPicPr>
          <p:cNvPr id="11" name="Image 10"/>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bwMode="gray">
          <a:xfrm>
            <a:off x="0" y="0"/>
            <a:ext cx="2520000" cy="1592263"/>
          </a:xfrm>
          <a:prstGeom prst="rect">
            <a:avLst/>
          </a:prstGeom>
        </p:spPr>
      </p:pic>
      <p:sp>
        <p:nvSpPr>
          <p:cNvPr id="2" name="Titre 1"/>
          <p:cNvSpPr>
            <a:spLocks noGrp="1"/>
          </p:cNvSpPr>
          <p:nvPr>
            <p:ph type="ctrTitle"/>
          </p:nvPr>
        </p:nvSpPr>
        <p:spPr>
          <a:xfrm>
            <a:off x="8820150" y="6705600"/>
            <a:ext cx="323850" cy="151860"/>
          </a:xfrm>
        </p:spPr>
        <p:txBody>
          <a:bodyPr/>
          <a:lstStyle>
            <a:lvl1pPr>
              <a:defRPr sz="100">
                <a:solidFill>
                  <a:schemeClr val="bg1">
                    <a:alpha val="0"/>
                  </a:schemeClr>
                </a:solidFill>
              </a:defRPr>
            </a:lvl1pPr>
          </a:lstStyle>
          <a:p>
            <a:r>
              <a:rPr lang="fr-FR"/>
              <a:t>Modifiez le style du titre</a:t>
            </a:r>
            <a:endParaRPr lang="fr-FR" dirty="0"/>
          </a:p>
        </p:txBody>
      </p:sp>
      <p:sp>
        <p:nvSpPr>
          <p:cNvPr id="3" name="Sous-titre 2"/>
          <p:cNvSpPr>
            <a:spLocks noGrp="1"/>
          </p:cNvSpPr>
          <p:nvPr>
            <p:ph type="subTitle" idx="1" hasCustomPrompt="1"/>
          </p:nvPr>
        </p:nvSpPr>
        <p:spPr>
          <a:xfrm>
            <a:off x="1584000" y="3078000"/>
            <a:ext cx="7236000" cy="3016800"/>
          </a:xfrm>
        </p:spPr>
        <p:txBody>
          <a:bodyPr/>
          <a:lstStyle>
            <a:lvl1pPr marL="0" indent="0" algn="l">
              <a:lnSpc>
                <a:spcPct val="100000"/>
              </a:lnSpc>
              <a:spcBef>
                <a:spcPts val="0"/>
              </a:spcBef>
              <a:spcAft>
                <a:spcPts val="0"/>
              </a:spcAft>
              <a:buNone/>
              <a:defRPr sz="2900">
                <a:solidFill>
                  <a:schemeClr val="bg1"/>
                </a:solidFill>
                <a:latin typeface="+mn-lt"/>
              </a:defRPr>
            </a:lvl1pPr>
            <a:lvl2pPr marL="0" indent="0" algn="l">
              <a:lnSpc>
                <a:spcPct val="100000"/>
              </a:lnSpc>
              <a:buNone/>
              <a:defRPr sz="2100">
                <a:solidFill>
                  <a:schemeClr val="bg1"/>
                </a:solidFill>
              </a:defRPr>
            </a:lvl2pPr>
            <a:lvl3pPr marL="0" indent="0" algn="l">
              <a:lnSpc>
                <a:spcPct val="100000"/>
              </a:lnSpc>
              <a:spcBef>
                <a:spcPts val="600"/>
              </a:spcBef>
              <a:spcAft>
                <a:spcPts val="0"/>
              </a:spcAft>
              <a:buNone/>
              <a:defRPr sz="1600">
                <a:solidFill>
                  <a:schemeClr val="bg1"/>
                </a:solidFill>
                <a:latin typeface="+mn-lt"/>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noProof="0" dirty="0"/>
              <a:t>Texte de niveau 1</a:t>
            </a:r>
          </a:p>
          <a:p>
            <a:pPr lvl="1"/>
            <a:r>
              <a:rPr lang="fr-FR" noProof="0" dirty="0"/>
              <a:t>Texte de niveau 2</a:t>
            </a:r>
          </a:p>
          <a:p>
            <a:pPr lvl="2"/>
            <a:r>
              <a:rPr lang="fr-FR" noProof="0" dirty="0"/>
              <a:t>Texte de niveau 3</a:t>
            </a:r>
          </a:p>
        </p:txBody>
      </p:sp>
      <p:sp>
        <p:nvSpPr>
          <p:cNvPr id="4" name="Espace réservé de la date 3"/>
          <p:cNvSpPr>
            <a:spLocks noGrp="1"/>
          </p:cNvSpPr>
          <p:nvPr>
            <p:ph type="dt" sz="half" idx="10"/>
          </p:nvPr>
        </p:nvSpPr>
        <p:spPr/>
        <p:txBody>
          <a:bodyPr/>
          <a:lstStyle>
            <a:lvl1pPr>
              <a:defRPr sz="100">
                <a:solidFill>
                  <a:schemeClr val="bg1">
                    <a:alpha val="0"/>
                  </a:schemeClr>
                </a:solidFill>
              </a:defRPr>
            </a:lvl1pPr>
          </a:lstStyle>
          <a:p>
            <a:fld id="{F2F1875F-84A5-4896-A792-2315E24B9258}" type="datetime1">
              <a:rPr lang="fr-FR" smtClean="0"/>
              <a:t>09/04/2019</a:t>
            </a:fld>
            <a:endParaRPr lang="fr-FR"/>
          </a:p>
        </p:txBody>
      </p:sp>
      <p:sp>
        <p:nvSpPr>
          <p:cNvPr id="5" name="Espace réservé du pied de page 4"/>
          <p:cNvSpPr>
            <a:spLocks noGrp="1"/>
          </p:cNvSpPr>
          <p:nvPr>
            <p:ph type="ftr" sz="quarter" idx="11"/>
          </p:nvPr>
        </p:nvSpPr>
        <p:spPr>
          <a:xfrm>
            <a:off x="8820150" y="6705600"/>
            <a:ext cx="323850" cy="151860"/>
          </a:xfrm>
        </p:spPr>
        <p:txBody>
          <a:bodyPr/>
          <a:lstStyle>
            <a:lvl1pPr>
              <a:defRPr sz="100">
                <a:solidFill>
                  <a:schemeClr val="bg1">
                    <a:alpha val="0"/>
                  </a:schemeClr>
                </a:solidFill>
              </a:defRPr>
            </a:lvl1pPr>
          </a:lstStyle>
          <a:p>
            <a:r>
              <a:rPr lang="fr-FR"/>
              <a:t>Lancement TAM 2019</a:t>
            </a:r>
            <a:endParaRPr lang="fr-FR" dirty="0"/>
          </a:p>
        </p:txBody>
      </p:sp>
      <p:sp>
        <p:nvSpPr>
          <p:cNvPr id="6" name="Espace réservé du numéro de diapositive 5"/>
          <p:cNvSpPr>
            <a:spLocks noGrp="1"/>
          </p:cNvSpPr>
          <p:nvPr>
            <p:ph type="sldNum" sz="quarter" idx="12"/>
          </p:nvPr>
        </p:nvSpPr>
        <p:spPr>
          <a:xfrm>
            <a:off x="8820150" y="6705600"/>
            <a:ext cx="323850" cy="152400"/>
          </a:xfrm>
        </p:spPr>
        <p:txBody>
          <a:bodyPr/>
          <a:lstStyle>
            <a:lvl1pPr>
              <a:defRPr sz="100">
                <a:solidFill>
                  <a:schemeClr val="bg1">
                    <a:alpha val="0"/>
                  </a:schemeClr>
                </a:solidFill>
              </a:defRPr>
            </a:lvl1pPr>
          </a:lstStyle>
          <a:p>
            <a:fld id="{10C140CD-8AED-46FF-A9A2-77308F3F39AE}" type="slidenum">
              <a:rPr lang="fr-FR" smtClean="0"/>
              <a:pPr/>
              <a:t>‹N°›</a:t>
            </a:fld>
            <a:endParaRPr lang="fr-FR" dirty="0"/>
          </a:p>
        </p:txBody>
      </p:sp>
    </p:spTree>
    <p:extLst>
      <p:ext uri="{BB962C8B-B14F-4D97-AF65-F5344CB8AC3E}">
        <p14:creationId xmlns:p14="http://schemas.microsoft.com/office/powerpoint/2010/main" val="3379804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uverture_E">
    <p:spTree>
      <p:nvGrpSpPr>
        <p:cNvPr id="1" name=""/>
        <p:cNvGrpSpPr/>
        <p:nvPr/>
      </p:nvGrpSpPr>
      <p:grpSpPr>
        <a:xfrm>
          <a:off x="0" y="0"/>
          <a:ext cx="0" cy="0"/>
          <a:chOff x="0" y="0"/>
          <a:chExt cx="0" cy="0"/>
        </a:xfrm>
      </p:grpSpPr>
      <p:sp>
        <p:nvSpPr>
          <p:cNvPr id="14" name="Forme libre 13"/>
          <p:cNvSpPr/>
          <p:nvPr userDrawn="1"/>
        </p:nvSpPr>
        <p:spPr bwMode="gray">
          <a:xfrm>
            <a:off x="1331913" y="2034000"/>
            <a:ext cx="7811709" cy="4824000"/>
          </a:xfrm>
          <a:custGeom>
            <a:avLst/>
            <a:gdLst>
              <a:gd name="connsiteX0" fmla="*/ 899592 w 7811709"/>
              <a:gd name="connsiteY0" fmla="*/ 0 h 4824000"/>
              <a:gd name="connsiteX1" fmla="*/ 7811709 w 7811709"/>
              <a:gd name="connsiteY1" fmla="*/ 0 h 4824000"/>
              <a:gd name="connsiteX2" fmla="*/ 7811709 w 7811709"/>
              <a:gd name="connsiteY2" fmla="*/ 1070340 h 4824000"/>
              <a:gd name="connsiteX3" fmla="*/ 7811709 w 7811709"/>
              <a:gd name="connsiteY3" fmla="*/ 4824000 h 4824000"/>
              <a:gd name="connsiteX4" fmla="*/ 899592 w 7811709"/>
              <a:gd name="connsiteY4" fmla="*/ 4824000 h 4824000"/>
              <a:gd name="connsiteX5" fmla="*/ 0 w 7811709"/>
              <a:gd name="connsiteY5" fmla="*/ 4824000 h 4824000"/>
              <a:gd name="connsiteX6" fmla="*/ 0 w 7811709"/>
              <a:gd name="connsiteY6" fmla="*/ 1260000 h 4824000"/>
              <a:gd name="connsiteX7" fmla="*/ 0 w 7811709"/>
              <a:gd name="connsiteY7" fmla="*/ 1070340 h 4824000"/>
              <a:gd name="connsiteX8" fmla="*/ 0 w 7811709"/>
              <a:gd name="connsiteY8" fmla="*/ 630000 h 4824000"/>
              <a:gd name="connsiteX9" fmla="*/ 630000 w 7811709"/>
              <a:gd name="connsiteY9" fmla="*/ 0 h 4824000"/>
              <a:gd name="connsiteX10" fmla="*/ 899592 w 7811709"/>
              <a:gd name="connsiteY10" fmla="*/ 0 h 48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11709" h="4824000">
                <a:moveTo>
                  <a:pt x="899592" y="0"/>
                </a:moveTo>
                <a:lnTo>
                  <a:pt x="7811709" y="0"/>
                </a:lnTo>
                <a:lnTo>
                  <a:pt x="7811709" y="1070340"/>
                </a:lnTo>
                <a:lnTo>
                  <a:pt x="7811709" y="4824000"/>
                </a:lnTo>
                <a:lnTo>
                  <a:pt x="899592" y="4824000"/>
                </a:lnTo>
                <a:lnTo>
                  <a:pt x="0" y="4824000"/>
                </a:lnTo>
                <a:lnTo>
                  <a:pt x="0" y="1260000"/>
                </a:lnTo>
                <a:lnTo>
                  <a:pt x="0" y="1070340"/>
                </a:lnTo>
                <a:lnTo>
                  <a:pt x="0" y="630000"/>
                </a:lnTo>
                <a:cubicBezTo>
                  <a:pt x="0" y="282061"/>
                  <a:pt x="282061" y="0"/>
                  <a:pt x="630000" y="0"/>
                </a:cubicBezTo>
                <a:lnTo>
                  <a:pt x="899592"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2" name="Espace réservé de la date 1"/>
          <p:cNvSpPr>
            <a:spLocks noGrp="1"/>
          </p:cNvSpPr>
          <p:nvPr>
            <p:ph type="dt" sz="half" idx="14"/>
          </p:nvPr>
        </p:nvSpPr>
        <p:spPr bwMode="gray"/>
        <p:txBody>
          <a:bodyPr/>
          <a:lstStyle/>
          <a:p>
            <a:fld id="{41B63D41-CB59-435A-96D9-755828B20EAF}" type="datetime1">
              <a:rPr lang="fr-FR" smtClean="0"/>
              <a:t>09/04/2019</a:t>
            </a:fld>
            <a:endParaRPr lang="fr-FR" dirty="0"/>
          </a:p>
        </p:txBody>
      </p:sp>
      <p:sp>
        <p:nvSpPr>
          <p:cNvPr id="3" name="Espace réservé du pied de page 2"/>
          <p:cNvSpPr>
            <a:spLocks noGrp="1"/>
          </p:cNvSpPr>
          <p:nvPr>
            <p:ph type="ftr" sz="quarter" idx="15"/>
          </p:nvPr>
        </p:nvSpPr>
        <p:spPr bwMode="gray">
          <a:xfrm>
            <a:off x="1763713" y="6156000"/>
            <a:ext cx="6624637" cy="232968"/>
          </a:xfrm>
        </p:spPr>
        <p:txBody>
          <a:bodyPr/>
          <a:lstStyle>
            <a:lvl1pPr>
              <a:defRPr>
                <a:solidFill>
                  <a:schemeClr val="bg1"/>
                </a:solidFill>
              </a:defRPr>
            </a:lvl1pPr>
          </a:lstStyle>
          <a:p>
            <a:r>
              <a:rPr lang="fr-FR"/>
              <a:t>Lancement TAM 2019</a:t>
            </a:r>
            <a:endParaRPr lang="fr-FR" dirty="0"/>
          </a:p>
        </p:txBody>
      </p:sp>
      <p:sp>
        <p:nvSpPr>
          <p:cNvPr id="10" name="Espace réservé du numéro de diapositive 9"/>
          <p:cNvSpPr>
            <a:spLocks noGrp="1"/>
          </p:cNvSpPr>
          <p:nvPr>
            <p:ph type="sldNum" sz="quarter" idx="16"/>
          </p:nvPr>
        </p:nvSpPr>
        <p:spPr bwMode="gray">
          <a:xfrm>
            <a:off x="7812089" y="6553200"/>
            <a:ext cx="576261" cy="152400"/>
          </a:xfrm>
        </p:spPr>
        <p:txBody>
          <a:bodyPr/>
          <a:lstStyle>
            <a:lvl1pPr>
              <a:defRPr>
                <a:solidFill>
                  <a:schemeClr val="bg1"/>
                </a:solidFill>
              </a:defRPr>
            </a:lvl1pPr>
          </a:lstStyle>
          <a:p>
            <a:fld id="{10C140CD-8AED-46FF-A9A2-77308F3F39AE}" type="slidenum">
              <a:rPr lang="fr-FR" smtClean="0"/>
              <a:pPr/>
              <a:t>‹N°›</a:t>
            </a:fld>
            <a:endParaRPr lang="fr-FR" dirty="0"/>
          </a:p>
        </p:txBody>
      </p:sp>
      <p:pic>
        <p:nvPicPr>
          <p:cNvPr id="4" name="Imag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1332000" y="3258000"/>
            <a:ext cx="7812000" cy="3599677"/>
          </a:xfrm>
          <a:prstGeom prst="rect">
            <a:avLst/>
          </a:prstGeom>
        </p:spPr>
      </p:pic>
      <p:sp>
        <p:nvSpPr>
          <p:cNvPr id="8" name="Espace réservé du texte 7"/>
          <p:cNvSpPr>
            <a:spLocks noGrp="1"/>
          </p:cNvSpPr>
          <p:nvPr>
            <p:ph type="body" sz="quarter" idx="13" hasCustomPrompt="1"/>
          </p:nvPr>
        </p:nvSpPr>
        <p:spPr bwMode="gray">
          <a:xfrm>
            <a:off x="2232025" y="3077924"/>
            <a:ext cx="6588125" cy="3014901"/>
          </a:xfrm>
        </p:spPr>
        <p:txBody>
          <a:bodyPr/>
          <a:lstStyle>
            <a:lvl1pPr>
              <a:lnSpc>
                <a:spcPct val="100000"/>
              </a:lnSpc>
              <a:spcBef>
                <a:spcPts val="0"/>
              </a:spcBef>
              <a:spcAft>
                <a:spcPts val="0"/>
              </a:spcAft>
              <a:defRPr sz="2900">
                <a:solidFill>
                  <a:schemeClr val="bg1"/>
                </a:solidFill>
                <a:latin typeface="+mn-lt"/>
              </a:defRPr>
            </a:lvl1pPr>
            <a:lvl2pPr>
              <a:lnSpc>
                <a:spcPct val="100000"/>
              </a:lnSpc>
              <a:spcBef>
                <a:spcPts val="0"/>
              </a:spcBef>
              <a:spcAft>
                <a:spcPts val="0"/>
              </a:spcAft>
              <a:defRPr sz="2100">
                <a:solidFill>
                  <a:schemeClr val="bg1"/>
                </a:solidFill>
              </a:defRPr>
            </a:lvl2pPr>
            <a:lvl3pPr marL="0">
              <a:lnSpc>
                <a:spcPct val="100000"/>
              </a:lnSpc>
              <a:spcBef>
                <a:spcPts val="600"/>
              </a:spcBef>
              <a:spcAft>
                <a:spcPts val="0"/>
              </a:spcAft>
              <a:defRPr sz="1600">
                <a:solidFill>
                  <a:schemeClr val="bg1"/>
                </a:solidFill>
                <a:latin typeface="+mn-lt"/>
              </a:defRPr>
            </a:lvl3pPr>
          </a:lstStyle>
          <a:p>
            <a:pPr lvl="0"/>
            <a:r>
              <a:rPr lang="fr-FR" noProof="0" dirty="0"/>
              <a:t>Texte de niveau 1</a:t>
            </a:r>
          </a:p>
          <a:p>
            <a:pPr lvl="1"/>
            <a:r>
              <a:rPr lang="fr-FR" noProof="0" dirty="0"/>
              <a:t>Texte de niveau 2</a:t>
            </a:r>
          </a:p>
          <a:p>
            <a:pPr lvl="2"/>
            <a:r>
              <a:rPr lang="fr-FR" noProof="0" dirty="0"/>
              <a:t>Texte de niveau 3</a:t>
            </a:r>
          </a:p>
        </p:txBody>
      </p:sp>
      <p:pic>
        <p:nvPicPr>
          <p:cNvPr id="11" name="Image 10"/>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bwMode="gray">
          <a:xfrm>
            <a:off x="0" y="0"/>
            <a:ext cx="2520000" cy="1592263"/>
          </a:xfrm>
          <a:prstGeom prst="rect">
            <a:avLst/>
          </a:prstGeom>
        </p:spPr>
      </p:pic>
    </p:spTree>
    <p:extLst>
      <p:ext uri="{BB962C8B-B14F-4D97-AF65-F5344CB8AC3E}">
        <p14:creationId xmlns:p14="http://schemas.microsoft.com/office/powerpoint/2010/main" val="639290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hapitre_A">
    <p:spTree>
      <p:nvGrpSpPr>
        <p:cNvPr id="1" name=""/>
        <p:cNvGrpSpPr/>
        <p:nvPr/>
      </p:nvGrpSpPr>
      <p:grpSpPr>
        <a:xfrm>
          <a:off x="0" y="0"/>
          <a:ext cx="0" cy="0"/>
          <a:chOff x="0" y="0"/>
          <a:chExt cx="0" cy="0"/>
        </a:xfrm>
      </p:grpSpPr>
      <p:pic>
        <p:nvPicPr>
          <p:cNvPr id="18" name="Image 17"/>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gray">
          <a:xfrm>
            <a:off x="1912930" y="2034001"/>
            <a:ext cx="7236000" cy="1998918"/>
          </a:xfrm>
          <a:custGeom>
            <a:avLst/>
            <a:gdLst>
              <a:gd name="connsiteX0" fmla="*/ 630000 w 7231070"/>
              <a:gd name="connsiteY0" fmla="*/ 0 h 1997556"/>
              <a:gd name="connsiteX1" fmla="*/ 899593 w 7231070"/>
              <a:gd name="connsiteY1" fmla="*/ 0 h 1997556"/>
              <a:gd name="connsiteX2" fmla="*/ 1260000 w 7231070"/>
              <a:gd name="connsiteY2" fmla="*/ 0 h 1997556"/>
              <a:gd name="connsiteX3" fmla="*/ 7230692 w 7231070"/>
              <a:gd name="connsiteY3" fmla="*/ 0 h 1997556"/>
              <a:gd name="connsiteX4" fmla="*/ 7230692 w 7231070"/>
              <a:gd name="connsiteY4" fmla="*/ 917880 h 1997556"/>
              <a:gd name="connsiteX5" fmla="*/ 7231070 w 7231070"/>
              <a:gd name="connsiteY5" fmla="*/ 917880 h 1997556"/>
              <a:gd name="connsiteX6" fmla="*/ 7231070 w 7231070"/>
              <a:gd name="connsiteY6" fmla="*/ 1997556 h 1997556"/>
              <a:gd name="connsiteX7" fmla="*/ 1 w 7231070"/>
              <a:gd name="connsiteY7" fmla="*/ 1997556 h 1997556"/>
              <a:gd name="connsiteX8" fmla="*/ 1 w 7231070"/>
              <a:gd name="connsiteY8" fmla="*/ 1260000 h 1997556"/>
              <a:gd name="connsiteX9" fmla="*/ 0 w 7231070"/>
              <a:gd name="connsiteY9" fmla="*/ 1260000 h 1997556"/>
              <a:gd name="connsiteX10" fmla="*/ 0 w 7231070"/>
              <a:gd name="connsiteY10" fmla="*/ 630000 h 1997556"/>
              <a:gd name="connsiteX11" fmla="*/ 630000 w 7231070"/>
              <a:gd name="connsiteY11" fmla="*/ 0 h 19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31070" h="1997556">
                <a:moveTo>
                  <a:pt x="630000" y="0"/>
                </a:moveTo>
                <a:lnTo>
                  <a:pt x="899593" y="0"/>
                </a:lnTo>
                <a:lnTo>
                  <a:pt x="1260000" y="0"/>
                </a:lnTo>
                <a:lnTo>
                  <a:pt x="7230692" y="0"/>
                </a:lnTo>
                <a:lnTo>
                  <a:pt x="7230692" y="917880"/>
                </a:lnTo>
                <a:lnTo>
                  <a:pt x="7231070" y="917880"/>
                </a:lnTo>
                <a:lnTo>
                  <a:pt x="7231070" y="1997556"/>
                </a:lnTo>
                <a:lnTo>
                  <a:pt x="1" y="1997556"/>
                </a:lnTo>
                <a:lnTo>
                  <a:pt x="1" y="1260000"/>
                </a:lnTo>
                <a:lnTo>
                  <a:pt x="0" y="1260000"/>
                </a:lnTo>
                <a:lnTo>
                  <a:pt x="0" y="630000"/>
                </a:lnTo>
                <a:cubicBezTo>
                  <a:pt x="0" y="282061"/>
                  <a:pt x="282061" y="0"/>
                  <a:pt x="630000" y="0"/>
                </a:cubicBezTo>
                <a:close/>
              </a:path>
            </a:pathLst>
          </a:custGeom>
        </p:spPr>
      </p:pic>
      <p:sp>
        <p:nvSpPr>
          <p:cNvPr id="8" name="Espace réservé du texte 7"/>
          <p:cNvSpPr>
            <a:spLocks noGrp="1"/>
          </p:cNvSpPr>
          <p:nvPr>
            <p:ph type="body" sz="quarter" idx="13" hasCustomPrompt="1"/>
          </p:nvPr>
        </p:nvSpPr>
        <p:spPr bwMode="gray">
          <a:xfrm>
            <a:off x="2627784" y="4257092"/>
            <a:ext cx="6192366" cy="1835733"/>
          </a:xfrm>
        </p:spPr>
        <p:txBody>
          <a:bodyPr/>
          <a:lstStyle>
            <a:lvl1pPr>
              <a:lnSpc>
                <a:spcPct val="100000"/>
              </a:lnSpc>
              <a:spcBef>
                <a:spcPts val="0"/>
              </a:spcBef>
              <a:spcAft>
                <a:spcPts val="0"/>
              </a:spcAft>
              <a:defRPr sz="2900">
                <a:solidFill>
                  <a:schemeClr val="accent3"/>
                </a:solidFill>
                <a:latin typeface="+mn-lt"/>
              </a:defRPr>
            </a:lvl1pPr>
            <a:lvl2pPr>
              <a:lnSpc>
                <a:spcPct val="100000"/>
              </a:lnSpc>
              <a:spcBef>
                <a:spcPts val="0"/>
              </a:spcBef>
              <a:spcAft>
                <a:spcPts val="0"/>
              </a:spcAft>
              <a:defRPr sz="2100">
                <a:solidFill>
                  <a:schemeClr val="accent3"/>
                </a:solidFill>
              </a:defRPr>
            </a:lvl2pPr>
            <a:lvl3pPr marL="0">
              <a:lnSpc>
                <a:spcPct val="120000"/>
              </a:lnSpc>
              <a:spcBef>
                <a:spcPts val="0"/>
              </a:spcBef>
              <a:spcAft>
                <a:spcPts val="0"/>
              </a:spcAft>
              <a:defRPr sz="1200">
                <a:solidFill>
                  <a:schemeClr val="accent3"/>
                </a:solidFill>
                <a:latin typeface="+mn-lt"/>
              </a:defRPr>
            </a:lvl3pPr>
          </a:lstStyle>
          <a:p>
            <a:pPr lvl="0"/>
            <a:r>
              <a:rPr lang="fr-FR" noProof="0" dirty="0"/>
              <a:t>Texte de niveau 1</a:t>
            </a:r>
          </a:p>
          <a:p>
            <a:pPr lvl="1"/>
            <a:r>
              <a:rPr lang="fr-FR" noProof="0" dirty="0"/>
              <a:t>Texte de niveau 2</a:t>
            </a:r>
          </a:p>
          <a:p>
            <a:pPr lvl="2"/>
            <a:r>
              <a:rPr lang="fr-FR" noProof="0" dirty="0"/>
              <a:t>Texte de niveau 3</a:t>
            </a:r>
          </a:p>
        </p:txBody>
      </p:sp>
      <p:sp>
        <p:nvSpPr>
          <p:cNvPr id="11" name="Espace réservé de la date 1"/>
          <p:cNvSpPr>
            <a:spLocks noGrp="1"/>
          </p:cNvSpPr>
          <p:nvPr>
            <p:ph type="dt" sz="half" idx="14"/>
          </p:nvPr>
        </p:nvSpPr>
        <p:spPr bwMode="gray">
          <a:xfrm>
            <a:off x="8820150" y="6705600"/>
            <a:ext cx="321821" cy="152400"/>
          </a:xfrm>
        </p:spPr>
        <p:txBody>
          <a:bodyPr/>
          <a:lstStyle/>
          <a:p>
            <a:fld id="{3FE8B5E4-97D7-48C8-B658-B48398DCEF43}" type="datetime1">
              <a:rPr lang="fr-FR" smtClean="0"/>
              <a:t>09/04/2019</a:t>
            </a:fld>
            <a:endParaRPr lang="fr-FR" dirty="0"/>
          </a:p>
        </p:txBody>
      </p:sp>
      <p:sp>
        <p:nvSpPr>
          <p:cNvPr id="12" name="Espace réservé du pied de page 2"/>
          <p:cNvSpPr>
            <a:spLocks noGrp="1"/>
          </p:cNvSpPr>
          <p:nvPr>
            <p:ph type="ftr" sz="quarter" idx="15"/>
          </p:nvPr>
        </p:nvSpPr>
        <p:spPr bwMode="gray">
          <a:xfrm>
            <a:off x="1763713" y="6156000"/>
            <a:ext cx="6624637" cy="232968"/>
          </a:xfrm>
        </p:spPr>
        <p:txBody>
          <a:bodyPr/>
          <a:lstStyle>
            <a:lvl1pPr>
              <a:defRPr>
                <a:solidFill>
                  <a:schemeClr val="accent6"/>
                </a:solidFill>
              </a:defRPr>
            </a:lvl1pPr>
          </a:lstStyle>
          <a:p>
            <a:r>
              <a:rPr lang="fr-FR"/>
              <a:t>Lancement TAM 2019</a:t>
            </a:r>
            <a:endParaRPr lang="fr-FR" dirty="0"/>
          </a:p>
        </p:txBody>
      </p:sp>
      <p:sp>
        <p:nvSpPr>
          <p:cNvPr id="13" name="Espace réservé du numéro de diapositive 9"/>
          <p:cNvSpPr>
            <a:spLocks noGrp="1"/>
          </p:cNvSpPr>
          <p:nvPr>
            <p:ph type="sldNum" sz="quarter" idx="16"/>
          </p:nvPr>
        </p:nvSpPr>
        <p:spPr bwMode="gray">
          <a:xfrm>
            <a:off x="7812089" y="6553200"/>
            <a:ext cx="576261" cy="152400"/>
          </a:xfrm>
        </p:spPr>
        <p:txBody>
          <a:bodyPr/>
          <a:lstStyle>
            <a:lvl1pPr>
              <a:defRPr>
                <a:solidFill>
                  <a:schemeClr val="accent6"/>
                </a:solidFill>
              </a:defRPr>
            </a:lvl1pPr>
          </a:lstStyle>
          <a:p>
            <a:fld id="{10C140CD-8AED-46FF-A9A2-77308F3F39AE}" type="slidenum">
              <a:rPr lang="fr-FR" smtClean="0"/>
              <a:pPr/>
              <a:t>‹N°›</a:t>
            </a:fld>
            <a:endParaRPr lang="fr-FR" dirty="0"/>
          </a:p>
        </p:txBody>
      </p:sp>
      <p:pic>
        <p:nvPicPr>
          <p:cNvPr id="9" name="Image 8"/>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bwMode="gray">
          <a:xfrm>
            <a:off x="0" y="0"/>
            <a:ext cx="2520000" cy="1592263"/>
          </a:xfrm>
          <a:prstGeom prst="rect">
            <a:avLst/>
          </a:prstGeom>
        </p:spPr>
      </p:pic>
    </p:spTree>
    <p:extLst>
      <p:ext uri="{BB962C8B-B14F-4D97-AF65-F5344CB8AC3E}">
        <p14:creationId xmlns:p14="http://schemas.microsoft.com/office/powerpoint/2010/main" val="4158835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hapitre_Abis">
    <p:spTree>
      <p:nvGrpSpPr>
        <p:cNvPr id="1" name=""/>
        <p:cNvGrpSpPr/>
        <p:nvPr/>
      </p:nvGrpSpPr>
      <p:grpSpPr>
        <a:xfrm>
          <a:off x="0" y="0"/>
          <a:ext cx="0" cy="0"/>
          <a:chOff x="0" y="0"/>
          <a:chExt cx="0" cy="0"/>
        </a:xfrm>
      </p:grpSpPr>
      <p:pic>
        <p:nvPicPr>
          <p:cNvPr id="18" name="Imag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1912930" y="2034682"/>
            <a:ext cx="7236000" cy="1997556"/>
          </a:xfrm>
          <a:custGeom>
            <a:avLst/>
            <a:gdLst>
              <a:gd name="connsiteX0" fmla="*/ 630000 w 7231070"/>
              <a:gd name="connsiteY0" fmla="*/ 0 h 1997556"/>
              <a:gd name="connsiteX1" fmla="*/ 899593 w 7231070"/>
              <a:gd name="connsiteY1" fmla="*/ 0 h 1997556"/>
              <a:gd name="connsiteX2" fmla="*/ 1260000 w 7231070"/>
              <a:gd name="connsiteY2" fmla="*/ 0 h 1997556"/>
              <a:gd name="connsiteX3" fmla="*/ 7230692 w 7231070"/>
              <a:gd name="connsiteY3" fmla="*/ 0 h 1997556"/>
              <a:gd name="connsiteX4" fmla="*/ 7230692 w 7231070"/>
              <a:gd name="connsiteY4" fmla="*/ 917880 h 1997556"/>
              <a:gd name="connsiteX5" fmla="*/ 7231070 w 7231070"/>
              <a:gd name="connsiteY5" fmla="*/ 917880 h 1997556"/>
              <a:gd name="connsiteX6" fmla="*/ 7231070 w 7231070"/>
              <a:gd name="connsiteY6" fmla="*/ 1997556 h 1997556"/>
              <a:gd name="connsiteX7" fmla="*/ 1 w 7231070"/>
              <a:gd name="connsiteY7" fmla="*/ 1997556 h 1997556"/>
              <a:gd name="connsiteX8" fmla="*/ 1 w 7231070"/>
              <a:gd name="connsiteY8" fmla="*/ 1260000 h 1997556"/>
              <a:gd name="connsiteX9" fmla="*/ 0 w 7231070"/>
              <a:gd name="connsiteY9" fmla="*/ 1260000 h 1997556"/>
              <a:gd name="connsiteX10" fmla="*/ 0 w 7231070"/>
              <a:gd name="connsiteY10" fmla="*/ 630000 h 1997556"/>
              <a:gd name="connsiteX11" fmla="*/ 630000 w 7231070"/>
              <a:gd name="connsiteY11" fmla="*/ 0 h 19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31070" h="1997556">
                <a:moveTo>
                  <a:pt x="630000" y="0"/>
                </a:moveTo>
                <a:lnTo>
                  <a:pt x="899593" y="0"/>
                </a:lnTo>
                <a:lnTo>
                  <a:pt x="1260000" y="0"/>
                </a:lnTo>
                <a:lnTo>
                  <a:pt x="7230692" y="0"/>
                </a:lnTo>
                <a:lnTo>
                  <a:pt x="7230692" y="917880"/>
                </a:lnTo>
                <a:lnTo>
                  <a:pt x="7231070" y="917880"/>
                </a:lnTo>
                <a:lnTo>
                  <a:pt x="7231070" y="1997556"/>
                </a:lnTo>
                <a:lnTo>
                  <a:pt x="1" y="1997556"/>
                </a:lnTo>
                <a:lnTo>
                  <a:pt x="1" y="1260000"/>
                </a:lnTo>
                <a:lnTo>
                  <a:pt x="0" y="1260000"/>
                </a:lnTo>
                <a:lnTo>
                  <a:pt x="0" y="630000"/>
                </a:lnTo>
                <a:cubicBezTo>
                  <a:pt x="0" y="282061"/>
                  <a:pt x="282061" y="0"/>
                  <a:pt x="630000" y="0"/>
                </a:cubicBezTo>
                <a:close/>
              </a:path>
            </a:pathLst>
          </a:custGeom>
        </p:spPr>
      </p:pic>
      <p:sp>
        <p:nvSpPr>
          <p:cNvPr id="8" name="Espace réservé du texte 7"/>
          <p:cNvSpPr>
            <a:spLocks noGrp="1"/>
          </p:cNvSpPr>
          <p:nvPr>
            <p:ph type="body" sz="quarter" idx="13" hasCustomPrompt="1"/>
          </p:nvPr>
        </p:nvSpPr>
        <p:spPr bwMode="gray">
          <a:xfrm>
            <a:off x="2627784" y="4257092"/>
            <a:ext cx="6192366" cy="1835733"/>
          </a:xfrm>
        </p:spPr>
        <p:txBody>
          <a:bodyPr/>
          <a:lstStyle>
            <a:lvl1pPr>
              <a:lnSpc>
                <a:spcPct val="100000"/>
              </a:lnSpc>
              <a:spcBef>
                <a:spcPts val="0"/>
              </a:spcBef>
              <a:spcAft>
                <a:spcPts val="0"/>
              </a:spcAft>
              <a:defRPr sz="2900">
                <a:solidFill>
                  <a:schemeClr val="accent3"/>
                </a:solidFill>
                <a:latin typeface="+mn-lt"/>
              </a:defRPr>
            </a:lvl1pPr>
            <a:lvl2pPr>
              <a:lnSpc>
                <a:spcPct val="100000"/>
              </a:lnSpc>
              <a:spcBef>
                <a:spcPts val="0"/>
              </a:spcBef>
              <a:spcAft>
                <a:spcPts val="0"/>
              </a:spcAft>
              <a:defRPr sz="2100">
                <a:solidFill>
                  <a:schemeClr val="accent3"/>
                </a:solidFill>
              </a:defRPr>
            </a:lvl2pPr>
            <a:lvl3pPr marL="0">
              <a:lnSpc>
                <a:spcPct val="120000"/>
              </a:lnSpc>
              <a:spcBef>
                <a:spcPts val="0"/>
              </a:spcBef>
              <a:spcAft>
                <a:spcPts val="0"/>
              </a:spcAft>
              <a:defRPr sz="1200">
                <a:solidFill>
                  <a:schemeClr val="accent3"/>
                </a:solidFill>
                <a:latin typeface="+mn-lt"/>
              </a:defRPr>
            </a:lvl3pPr>
          </a:lstStyle>
          <a:p>
            <a:pPr lvl="0"/>
            <a:r>
              <a:rPr lang="fr-FR" noProof="0" dirty="0"/>
              <a:t>Texte de niveau 1</a:t>
            </a:r>
          </a:p>
          <a:p>
            <a:pPr lvl="1"/>
            <a:r>
              <a:rPr lang="fr-FR" noProof="0" dirty="0"/>
              <a:t>Texte de niveau 2</a:t>
            </a:r>
          </a:p>
          <a:p>
            <a:pPr lvl="2"/>
            <a:r>
              <a:rPr lang="fr-FR" noProof="0" dirty="0"/>
              <a:t>Texte de niveau 3</a:t>
            </a:r>
          </a:p>
        </p:txBody>
      </p:sp>
      <p:sp>
        <p:nvSpPr>
          <p:cNvPr id="11" name="Espace réservé de la date 1"/>
          <p:cNvSpPr>
            <a:spLocks noGrp="1"/>
          </p:cNvSpPr>
          <p:nvPr>
            <p:ph type="dt" sz="half" idx="14"/>
          </p:nvPr>
        </p:nvSpPr>
        <p:spPr bwMode="gray">
          <a:xfrm>
            <a:off x="8820150" y="6705600"/>
            <a:ext cx="321821" cy="152400"/>
          </a:xfrm>
        </p:spPr>
        <p:txBody>
          <a:bodyPr/>
          <a:lstStyle/>
          <a:p>
            <a:fld id="{04625D33-7455-4576-8D82-5BF225FA2611}" type="datetime1">
              <a:rPr lang="fr-FR" smtClean="0"/>
              <a:t>09/04/2019</a:t>
            </a:fld>
            <a:endParaRPr lang="fr-FR" dirty="0"/>
          </a:p>
        </p:txBody>
      </p:sp>
      <p:sp>
        <p:nvSpPr>
          <p:cNvPr id="12" name="Espace réservé du pied de page 2"/>
          <p:cNvSpPr>
            <a:spLocks noGrp="1"/>
          </p:cNvSpPr>
          <p:nvPr>
            <p:ph type="ftr" sz="quarter" idx="15"/>
          </p:nvPr>
        </p:nvSpPr>
        <p:spPr bwMode="gray">
          <a:xfrm>
            <a:off x="1763713" y="6156000"/>
            <a:ext cx="6624637" cy="232968"/>
          </a:xfrm>
        </p:spPr>
        <p:txBody>
          <a:bodyPr/>
          <a:lstStyle>
            <a:lvl1pPr>
              <a:defRPr>
                <a:solidFill>
                  <a:schemeClr val="accent6"/>
                </a:solidFill>
              </a:defRPr>
            </a:lvl1pPr>
          </a:lstStyle>
          <a:p>
            <a:r>
              <a:rPr lang="fr-FR"/>
              <a:t>Lancement TAM 2019</a:t>
            </a:r>
            <a:endParaRPr lang="fr-FR" dirty="0"/>
          </a:p>
        </p:txBody>
      </p:sp>
      <p:sp>
        <p:nvSpPr>
          <p:cNvPr id="13" name="Espace réservé du numéro de diapositive 9"/>
          <p:cNvSpPr>
            <a:spLocks noGrp="1"/>
          </p:cNvSpPr>
          <p:nvPr>
            <p:ph type="sldNum" sz="quarter" idx="16"/>
          </p:nvPr>
        </p:nvSpPr>
        <p:spPr bwMode="gray">
          <a:xfrm>
            <a:off x="7812089" y="6553200"/>
            <a:ext cx="576261" cy="152400"/>
          </a:xfrm>
        </p:spPr>
        <p:txBody>
          <a:bodyPr/>
          <a:lstStyle>
            <a:lvl1pPr>
              <a:defRPr>
                <a:solidFill>
                  <a:schemeClr val="accent6"/>
                </a:solidFill>
              </a:defRPr>
            </a:lvl1pPr>
          </a:lstStyle>
          <a:p>
            <a:fld id="{10C140CD-8AED-46FF-A9A2-77308F3F39AE}" type="slidenum">
              <a:rPr lang="fr-FR" smtClean="0"/>
              <a:pPr/>
              <a:t>‹N°›</a:t>
            </a:fld>
            <a:endParaRPr lang="fr-FR" dirty="0"/>
          </a:p>
        </p:txBody>
      </p:sp>
      <p:pic>
        <p:nvPicPr>
          <p:cNvPr id="9" name="Image 8"/>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bwMode="gray">
          <a:xfrm>
            <a:off x="0" y="0"/>
            <a:ext cx="2520000" cy="1592263"/>
          </a:xfrm>
          <a:prstGeom prst="rect">
            <a:avLst/>
          </a:prstGeom>
        </p:spPr>
      </p:pic>
    </p:spTree>
    <p:extLst>
      <p:ext uri="{BB962C8B-B14F-4D97-AF65-F5344CB8AC3E}">
        <p14:creationId xmlns:p14="http://schemas.microsoft.com/office/powerpoint/2010/main" val="473434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hapitre_B">
    <p:spTree>
      <p:nvGrpSpPr>
        <p:cNvPr id="1" name=""/>
        <p:cNvGrpSpPr/>
        <p:nvPr/>
      </p:nvGrpSpPr>
      <p:grpSpPr>
        <a:xfrm>
          <a:off x="0" y="0"/>
          <a:ext cx="0" cy="0"/>
          <a:chOff x="0" y="0"/>
          <a:chExt cx="0" cy="0"/>
        </a:xfrm>
      </p:grpSpPr>
      <p:pic>
        <p:nvPicPr>
          <p:cNvPr id="14" name="Image 13"/>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gray">
          <a:xfrm>
            <a:off x="1912930" y="2034002"/>
            <a:ext cx="7236000" cy="1998917"/>
          </a:xfrm>
          <a:custGeom>
            <a:avLst/>
            <a:gdLst>
              <a:gd name="connsiteX0" fmla="*/ 630000 w 7231070"/>
              <a:gd name="connsiteY0" fmla="*/ 0 h 1997555"/>
              <a:gd name="connsiteX1" fmla="*/ 899593 w 7231070"/>
              <a:gd name="connsiteY1" fmla="*/ 0 h 1997555"/>
              <a:gd name="connsiteX2" fmla="*/ 1260000 w 7231070"/>
              <a:gd name="connsiteY2" fmla="*/ 0 h 1997555"/>
              <a:gd name="connsiteX3" fmla="*/ 7230692 w 7231070"/>
              <a:gd name="connsiteY3" fmla="*/ 0 h 1997555"/>
              <a:gd name="connsiteX4" fmla="*/ 7230692 w 7231070"/>
              <a:gd name="connsiteY4" fmla="*/ 917880 h 1997555"/>
              <a:gd name="connsiteX5" fmla="*/ 7231070 w 7231070"/>
              <a:gd name="connsiteY5" fmla="*/ 917880 h 1997555"/>
              <a:gd name="connsiteX6" fmla="*/ 7231070 w 7231070"/>
              <a:gd name="connsiteY6" fmla="*/ 1997555 h 1997555"/>
              <a:gd name="connsiteX7" fmla="*/ 1 w 7231070"/>
              <a:gd name="connsiteY7" fmla="*/ 1997555 h 1997555"/>
              <a:gd name="connsiteX8" fmla="*/ 1 w 7231070"/>
              <a:gd name="connsiteY8" fmla="*/ 1260000 h 1997555"/>
              <a:gd name="connsiteX9" fmla="*/ 0 w 7231070"/>
              <a:gd name="connsiteY9" fmla="*/ 1260000 h 1997555"/>
              <a:gd name="connsiteX10" fmla="*/ 0 w 7231070"/>
              <a:gd name="connsiteY10" fmla="*/ 630000 h 1997555"/>
              <a:gd name="connsiteX11" fmla="*/ 630000 w 7231070"/>
              <a:gd name="connsiteY11" fmla="*/ 0 h 1997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31070" h="1997555">
                <a:moveTo>
                  <a:pt x="630000" y="0"/>
                </a:moveTo>
                <a:lnTo>
                  <a:pt x="899593" y="0"/>
                </a:lnTo>
                <a:lnTo>
                  <a:pt x="1260000" y="0"/>
                </a:lnTo>
                <a:lnTo>
                  <a:pt x="7230692" y="0"/>
                </a:lnTo>
                <a:lnTo>
                  <a:pt x="7230692" y="917880"/>
                </a:lnTo>
                <a:lnTo>
                  <a:pt x="7231070" y="917880"/>
                </a:lnTo>
                <a:lnTo>
                  <a:pt x="7231070" y="1997555"/>
                </a:lnTo>
                <a:lnTo>
                  <a:pt x="1" y="1997555"/>
                </a:lnTo>
                <a:lnTo>
                  <a:pt x="1" y="1260000"/>
                </a:lnTo>
                <a:lnTo>
                  <a:pt x="0" y="1260000"/>
                </a:lnTo>
                <a:lnTo>
                  <a:pt x="0" y="630000"/>
                </a:lnTo>
                <a:cubicBezTo>
                  <a:pt x="0" y="282061"/>
                  <a:pt x="282061" y="0"/>
                  <a:pt x="630000" y="0"/>
                </a:cubicBezTo>
                <a:close/>
              </a:path>
            </a:pathLst>
          </a:custGeom>
        </p:spPr>
      </p:pic>
      <p:sp>
        <p:nvSpPr>
          <p:cNvPr id="8" name="Espace réservé du texte 7"/>
          <p:cNvSpPr>
            <a:spLocks noGrp="1"/>
          </p:cNvSpPr>
          <p:nvPr>
            <p:ph type="body" sz="quarter" idx="13" hasCustomPrompt="1"/>
          </p:nvPr>
        </p:nvSpPr>
        <p:spPr bwMode="gray">
          <a:xfrm>
            <a:off x="2627784" y="4257092"/>
            <a:ext cx="6192366" cy="1835733"/>
          </a:xfrm>
        </p:spPr>
        <p:txBody>
          <a:bodyPr/>
          <a:lstStyle>
            <a:lvl1pPr>
              <a:lnSpc>
                <a:spcPct val="100000"/>
              </a:lnSpc>
              <a:spcBef>
                <a:spcPts val="0"/>
              </a:spcBef>
              <a:spcAft>
                <a:spcPts val="0"/>
              </a:spcAft>
              <a:defRPr sz="2900">
                <a:solidFill>
                  <a:schemeClr val="accent3"/>
                </a:solidFill>
                <a:latin typeface="+mn-lt"/>
              </a:defRPr>
            </a:lvl1pPr>
            <a:lvl2pPr>
              <a:lnSpc>
                <a:spcPct val="100000"/>
              </a:lnSpc>
              <a:spcBef>
                <a:spcPts val="0"/>
              </a:spcBef>
              <a:spcAft>
                <a:spcPts val="0"/>
              </a:spcAft>
              <a:defRPr sz="2100">
                <a:solidFill>
                  <a:schemeClr val="accent3"/>
                </a:solidFill>
              </a:defRPr>
            </a:lvl2pPr>
            <a:lvl3pPr marL="0">
              <a:lnSpc>
                <a:spcPct val="120000"/>
              </a:lnSpc>
              <a:spcBef>
                <a:spcPts val="0"/>
              </a:spcBef>
              <a:spcAft>
                <a:spcPts val="0"/>
              </a:spcAft>
              <a:defRPr sz="1200">
                <a:solidFill>
                  <a:schemeClr val="accent3"/>
                </a:solidFill>
                <a:latin typeface="+mn-lt"/>
              </a:defRPr>
            </a:lvl3pPr>
          </a:lstStyle>
          <a:p>
            <a:pPr lvl="0"/>
            <a:r>
              <a:rPr lang="fr-FR" noProof="0" dirty="0"/>
              <a:t>Texte de niveau 1</a:t>
            </a:r>
          </a:p>
          <a:p>
            <a:pPr lvl="1"/>
            <a:r>
              <a:rPr lang="fr-FR" noProof="0" dirty="0"/>
              <a:t>Texte de niveau 2</a:t>
            </a:r>
          </a:p>
          <a:p>
            <a:pPr lvl="2"/>
            <a:r>
              <a:rPr lang="fr-FR" noProof="0" dirty="0"/>
              <a:t>Texte de niveau 3</a:t>
            </a:r>
          </a:p>
        </p:txBody>
      </p:sp>
      <p:sp>
        <p:nvSpPr>
          <p:cNvPr id="11" name="Espace réservé de la date 1"/>
          <p:cNvSpPr>
            <a:spLocks noGrp="1"/>
          </p:cNvSpPr>
          <p:nvPr>
            <p:ph type="dt" sz="half" idx="14"/>
          </p:nvPr>
        </p:nvSpPr>
        <p:spPr bwMode="gray">
          <a:xfrm>
            <a:off x="8820150" y="6705600"/>
            <a:ext cx="321821" cy="152400"/>
          </a:xfrm>
        </p:spPr>
        <p:txBody>
          <a:bodyPr/>
          <a:lstStyle/>
          <a:p>
            <a:fld id="{08A32270-CFE3-4222-BB3D-D802781C64F2}" type="datetime1">
              <a:rPr lang="fr-FR" smtClean="0"/>
              <a:t>09/04/2019</a:t>
            </a:fld>
            <a:endParaRPr lang="fr-FR" dirty="0"/>
          </a:p>
        </p:txBody>
      </p:sp>
      <p:sp>
        <p:nvSpPr>
          <p:cNvPr id="12" name="Espace réservé du pied de page 2"/>
          <p:cNvSpPr>
            <a:spLocks noGrp="1"/>
          </p:cNvSpPr>
          <p:nvPr>
            <p:ph type="ftr" sz="quarter" idx="15"/>
          </p:nvPr>
        </p:nvSpPr>
        <p:spPr bwMode="gray">
          <a:xfrm>
            <a:off x="1763713" y="6156000"/>
            <a:ext cx="6624637" cy="232968"/>
          </a:xfrm>
        </p:spPr>
        <p:txBody>
          <a:bodyPr/>
          <a:lstStyle>
            <a:lvl1pPr>
              <a:defRPr>
                <a:solidFill>
                  <a:schemeClr val="accent6"/>
                </a:solidFill>
              </a:defRPr>
            </a:lvl1pPr>
          </a:lstStyle>
          <a:p>
            <a:r>
              <a:rPr lang="fr-FR"/>
              <a:t>Lancement TAM 2019</a:t>
            </a:r>
            <a:endParaRPr lang="fr-FR" dirty="0"/>
          </a:p>
        </p:txBody>
      </p:sp>
      <p:sp>
        <p:nvSpPr>
          <p:cNvPr id="13" name="Espace réservé du numéro de diapositive 9"/>
          <p:cNvSpPr>
            <a:spLocks noGrp="1"/>
          </p:cNvSpPr>
          <p:nvPr>
            <p:ph type="sldNum" sz="quarter" idx="16"/>
          </p:nvPr>
        </p:nvSpPr>
        <p:spPr bwMode="gray">
          <a:xfrm>
            <a:off x="7812089" y="6553200"/>
            <a:ext cx="576261" cy="152400"/>
          </a:xfrm>
        </p:spPr>
        <p:txBody>
          <a:bodyPr/>
          <a:lstStyle>
            <a:lvl1pPr>
              <a:defRPr>
                <a:solidFill>
                  <a:schemeClr val="accent6"/>
                </a:solidFill>
              </a:defRPr>
            </a:lvl1pPr>
          </a:lstStyle>
          <a:p>
            <a:fld id="{10C140CD-8AED-46FF-A9A2-77308F3F39AE}" type="slidenum">
              <a:rPr lang="fr-FR" smtClean="0"/>
              <a:pPr/>
              <a:t>‹N°›</a:t>
            </a:fld>
            <a:endParaRPr lang="fr-FR" dirty="0"/>
          </a:p>
        </p:txBody>
      </p:sp>
      <p:pic>
        <p:nvPicPr>
          <p:cNvPr id="9" name="Image 8"/>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bwMode="gray">
          <a:xfrm>
            <a:off x="0" y="0"/>
            <a:ext cx="2520000" cy="1592263"/>
          </a:xfrm>
          <a:prstGeom prst="rect">
            <a:avLst/>
          </a:prstGeom>
        </p:spPr>
      </p:pic>
    </p:spTree>
    <p:extLst>
      <p:ext uri="{BB962C8B-B14F-4D97-AF65-F5344CB8AC3E}">
        <p14:creationId xmlns:p14="http://schemas.microsoft.com/office/powerpoint/2010/main" val="2783541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hapitre_C">
    <p:spTree>
      <p:nvGrpSpPr>
        <p:cNvPr id="1" name=""/>
        <p:cNvGrpSpPr/>
        <p:nvPr/>
      </p:nvGrpSpPr>
      <p:grpSpPr>
        <a:xfrm>
          <a:off x="0" y="0"/>
          <a:ext cx="0" cy="0"/>
          <a:chOff x="0" y="0"/>
          <a:chExt cx="0" cy="0"/>
        </a:xfrm>
      </p:grpSpPr>
      <p:pic>
        <p:nvPicPr>
          <p:cNvPr id="14" name="Image 13"/>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gray">
          <a:xfrm>
            <a:off x="1912930" y="2034002"/>
            <a:ext cx="7236000" cy="1998917"/>
          </a:xfrm>
          <a:custGeom>
            <a:avLst/>
            <a:gdLst>
              <a:gd name="connsiteX0" fmla="*/ 630000 w 7231070"/>
              <a:gd name="connsiteY0" fmla="*/ 0 h 1997555"/>
              <a:gd name="connsiteX1" fmla="*/ 899593 w 7231070"/>
              <a:gd name="connsiteY1" fmla="*/ 0 h 1997555"/>
              <a:gd name="connsiteX2" fmla="*/ 1260000 w 7231070"/>
              <a:gd name="connsiteY2" fmla="*/ 0 h 1997555"/>
              <a:gd name="connsiteX3" fmla="*/ 7230692 w 7231070"/>
              <a:gd name="connsiteY3" fmla="*/ 0 h 1997555"/>
              <a:gd name="connsiteX4" fmla="*/ 7230692 w 7231070"/>
              <a:gd name="connsiteY4" fmla="*/ 917880 h 1997555"/>
              <a:gd name="connsiteX5" fmla="*/ 7231070 w 7231070"/>
              <a:gd name="connsiteY5" fmla="*/ 917880 h 1997555"/>
              <a:gd name="connsiteX6" fmla="*/ 7231070 w 7231070"/>
              <a:gd name="connsiteY6" fmla="*/ 1997555 h 1997555"/>
              <a:gd name="connsiteX7" fmla="*/ 1 w 7231070"/>
              <a:gd name="connsiteY7" fmla="*/ 1997555 h 1997555"/>
              <a:gd name="connsiteX8" fmla="*/ 1 w 7231070"/>
              <a:gd name="connsiteY8" fmla="*/ 1260000 h 1997555"/>
              <a:gd name="connsiteX9" fmla="*/ 0 w 7231070"/>
              <a:gd name="connsiteY9" fmla="*/ 1260000 h 1997555"/>
              <a:gd name="connsiteX10" fmla="*/ 0 w 7231070"/>
              <a:gd name="connsiteY10" fmla="*/ 630000 h 1997555"/>
              <a:gd name="connsiteX11" fmla="*/ 630000 w 7231070"/>
              <a:gd name="connsiteY11" fmla="*/ 0 h 1997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31070" h="1997555">
                <a:moveTo>
                  <a:pt x="630000" y="0"/>
                </a:moveTo>
                <a:lnTo>
                  <a:pt x="899593" y="0"/>
                </a:lnTo>
                <a:lnTo>
                  <a:pt x="1260000" y="0"/>
                </a:lnTo>
                <a:lnTo>
                  <a:pt x="7230692" y="0"/>
                </a:lnTo>
                <a:lnTo>
                  <a:pt x="7230692" y="917880"/>
                </a:lnTo>
                <a:lnTo>
                  <a:pt x="7231070" y="917880"/>
                </a:lnTo>
                <a:lnTo>
                  <a:pt x="7231070" y="1997555"/>
                </a:lnTo>
                <a:lnTo>
                  <a:pt x="1" y="1997555"/>
                </a:lnTo>
                <a:lnTo>
                  <a:pt x="1" y="1260000"/>
                </a:lnTo>
                <a:lnTo>
                  <a:pt x="0" y="1260000"/>
                </a:lnTo>
                <a:lnTo>
                  <a:pt x="0" y="630000"/>
                </a:lnTo>
                <a:cubicBezTo>
                  <a:pt x="0" y="282061"/>
                  <a:pt x="282061" y="0"/>
                  <a:pt x="630000" y="0"/>
                </a:cubicBezTo>
                <a:close/>
              </a:path>
            </a:pathLst>
          </a:custGeom>
        </p:spPr>
      </p:pic>
      <p:sp>
        <p:nvSpPr>
          <p:cNvPr id="8" name="Espace réservé du texte 7"/>
          <p:cNvSpPr>
            <a:spLocks noGrp="1"/>
          </p:cNvSpPr>
          <p:nvPr>
            <p:ph type="body" sz="quarter" idx="13" hasCustomPrompt="1"/>
          </p:nvPr>
        </p:nvSpPr>
        <p:spPr bwMode="gray">
          <a:xfrm>
            <a:off x="2627784" y="4257092"/>
            <a:ext cx="6192366" cy="1835733"/>
          </a:xfrm>
        </p:spPr>
        <p:txBody>
          <a:bodyPr/>
          <a:lstStyle>
            <a:lvl1pPr>
              <a:lnSpc>
                <a:spcPct val="100000"/>
              </a:lnSpc>
              <a:spcBef>
                <a:spcPts val="0"/>
              </a:spcBef>
              <a:spcAft>
                <a:spcPts val="0"/>
              </a:spcAft>
              <a:defRPr sz="2900">
                <a:solidFill>
                  <a:schemeClr val="accent3"/>
                </a:solidFill>
                <a:latin typeface="+mn-lt"/>
              </a:defRPr>
            </a:lvl1pPr>
            <a:lvl2pPr>
              <a:lnSpc>
                <a:spcPct val="100000"/>
              </a:lnSpc>
              <a:spcBef>
                <a:spcPts val="0"/>
              </a:spcBef>
              <a:spcAft>
                <a:spcPts val="0"/>
              </a:spcAft>
              <a:defRPr sz="2100">
                <a:solidFill>
                  <a:schemeClr val="accent3"/>
                </a:solidFill>
              </a:defRPr>
            </a:lvl2pPr>
            <a:lvl3pPr marL="0">
              <a:lnSpc>
                <a:spcPct val="120000"/>
              </a:lnSpc>
              <a:spcBef>
                <a:spcPts val="0"/>
              </a:spcBef>
              <a:spcAft>
                <a:spcPts val="0"/>
              </a:spcAft>
              <a:defRPr sz="1200">
                <a:solidFill>
                  <a:schemeClr val="accent3"/>
                </a:solidFill>
                <a:latin typeface="+mn-lt"/>
              </a:defRPr>
            </a:lvl3pPr>
          </a:lstStyle>
          <a:p>
            <a:pPr lvl="0"/>
            <a:r>
              <a:rPr lang="fr-FR" noProof="0" dirty="0"/>
              <a:t>Texte de niveau 1</a:t>
            </a:r>
          </a:p>
          <a:p>
            <a:pPr lvl="1"/>
            <a:r>
              <a:rPr lang="fr-FR" noProof="0" dirty="0"/>
              <a:t>Texte de niveau 2</a:t>
            </a:r>
          </a:p>
          <a:p>
            <a:pPr lvl="2"/>
            <a:r>
              <a:rPr lang="fr-FR" noProof="0" dirty="0"/>
              <a:t>Texte de niveau 3</a:t>
            </a:r>
          </a:p>
        </p:txBody>
      </p:sp>
      <p:sp>
        <p:nvSpPr>
          <p:cNvPr id="11" name="Espace réservé de la date 1"/>
          <p:cNvSpPr>
            <a:spLocks noGrp="1"/>
          </p:cNvSpPr>
          <p:nvPr>
            <p:ph type="dt" sz="half" idx="14"/>
          </p:nvPr>
        </p:nvSpPr>
        <p:spPr bwMode="gray">
          <a:xfrm>
            <a:off x="8820150" y="6705600"/>
            <a:ext cx="321821" cy="152400"/>
          </a:xfrm>
        </p:spPr>
        <p:txBody>
          <a:bodyPr/>
          <a:lstStyle/>
          <a:p>
            <a:fld id="{0C058D72-DB26-4C8F-A1C3-FDA7B59D08D2}" type="datetime1">
              <a:rPr lang="fr-FR" smtClean="0"/>
              <a:t>09/04/2019</a:t>
            </a:fld>
            <a:endParaRPr lang="fr-FR" dirty="0"/>
          </a:p>
        </p:txBody>
      </p:sp>
      <p:sp>
        <p:nvSpPr>
          <p:cNvPr id="12" name="Espace réservé du pied de page 2"/>
          <p:cNvSpPr>
            <a:spLocks noGrp="1"/>
          </p:cNvSpPr>
          <p:nvPr>
            <p:ph type="ftr" sz="quarter" idx="15"/>
          </p:nvPr>
        </p:nvSpPr>
        <p:spPr bwMode="gray">
          <a:xfrm>
            <a:off x="1763713" y="6156000"/>
            <a:ext cx="6624637" cy="232968"/>
          </a:xfrm>
        </p:spPr>
        <p:txBody>
          <a:bodyPr/>
          <a:lstStyle>
            <a:lvl1pPr>
              <a:defRPr>
                <a:solidFill>
                  <a:schemeClr val="accent6"/>
                </a:solidFill>
              </a:defRPr>
            </a:lvl1pPr>
          </a:lstStyle>
          <a:p>
            <a:r>
              <a:rPr lang="fr-FR"/>
              <a:t>Lancement TAM 2019</a:t>
            </a:r>
            <a:endParaRPr lang="fr-FR" dirty="0"/>
          </a:p>
        </p:txBody>
      </p:sp>
      <p:sp>
        <p:nvSpPr>
          <p:cNvPr id="13" name="Espace réservé du numéro de diapositive 9"/>
          <p:cNvSpPr>
            <a:spLocks noGrp="1"/>
          </p:cNvSpPr>
          <p:nvPr>
            <p:ph type="sldNum" sz="quarter" idx="16"/>
          </p:nvPr>
        </p:nvSpPr>
        <p:spPr bwMode="gray">
          <a:xfrm>
            <a:off x="7812089" y="6553200"/>
            <a:ext cx="576261" cy="152400"/>
          </a:xfrm>
        </p:spPr>
        <p:txBody>
          <a:bodyPr/>
          <a:lstStyle>
            <a:lvl1pPr>
              <a:defRPr>
                <a:solidFill>
                  <a:schemeClr val="accent6"/>
                </a:solidFill>
              </a:defRPr>
            </a:lvl1pPr>
          </a:lstStyle>
          <a:p>
            <a:fld id="{10C140CD-8AED-46FF-A9A2-77308F3F39AE}" type="slidenum">
              <a:rPr lang="fr-FR" smtClean="0"/>
              <a:pPr/>
              <a:t>‹N°›</a:t>
            </a:fld>
            <a:endParaRPr lang="fr-FR" dirty="0"/>
          </a:p>
        </p:txBody>
      </p:sp>
      <p:pic>
        <p:nvPicPr>
          <p:cNvPr id="9" name="Image 8"/>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bwMode="gray">
          <a:xfrm>
            <a:off x="0" y="0"/>
            <a:ext cx="2520000" cy="1592263"/>
          </a:xfrm>
          <a:prstGeom prst="rect">
            <a:avLst/>
          </a:prstGeom>
        </p:spPr>
      </p:pic>
    </p:spTree>
    <p:extLst>
      <p:ext uri="{BB962C8B-B14F-4D97-AF65-F5344CB8AC3E}">
        <p14:creationId xmlns:p14="http://schemas.microsoft.com/office/powerpoint/2010/main" val="2141387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bwMode="gray">
          <a:xfrm>
            <a:off x="0" y="0"/>
            <a:ext cx="1440000" cy="1080381"/>
          </a:xfrm>
          <a:prstGeom prst="rect">
            <a:avLst/>
          </a:prstGeom>
        </p:spPr>
      </p:pic>
      <p:pic>
        <p:nvPicPr>
          <p:cNvPr id="9" name="Image 8"/>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bwMode="gray">
          <a:xfrm>
            <a:off x="0" y="6318504"/>
            <a:ext cx="9144000" cy="539496"/>
          </a:xfrm>
          <a:prstGeom prst="rect">
            <a:avLst/>
          </a:prstGeom>
        </p:spPr>
      </p:pic>
      <p:sp>
        <p:nvSpPr>
          <p:cNvPr id="2" name="Espace réservé du titre 1"/>
          <p:cNvSpPr>
            <a:spLocks noGrp="1"/>
          </p:cNvSpPr>
          <p:nvPr>
            <p:ph type="title"/>
          </p:nvPr>
        </p:nvSpPr>
        <p:spPr bwMode="gray">
          <a:xfrm>
            <a:off x="1763712" y="404813"/>
            <a:ext cx="7056437" cy="1152525"/>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1368425" y="1989138"/>
            <a:ext cx="7451725" cy="4103687"/>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4" name="Espace réservé de la date 3"/>
          <p:cNvSpPr>
            <a:spLocks noGrp="1"/>
          </p:cNvSpPr>
          <p:nvPr>
            <p:ph type="dt" sz="half" idx="2"/>
          </p:nvPr>
        </p:nvSpPr>
        <p:spPr bwMode="gray">
          <a:xfrm>
            <a:off x="8820150" y="6705600"/>
            <a:ext cx="321821" cy="152400"/>
          </a:xfrm>
          <a:prstGeom prst="rect">
            <a:avLst/>
          </a:prstGeom>
        </p:spPr>
        <p:txBody>
          <a:bodyPr vert="horz" lIns="0" tIns="0" rIns="0" bIns="0" rtlCol="0" anchor="ctr" anchorCtr="0">
            <a:noAutofit/>
          </a:bodyPr>
          <a:lstStyle>
            <a:lvl1pPr algn="ctr">
              <a:defRPr sz="100">
                <a:solidFill>
                  <a:schemeClr val="bg1">
                    <a:alpha val="0"/>
                  </a:schemeClr>
                </a:solidFill>
              </a:defRPr>
            </a:lvl1pPr>
          </a:lstStyle>
          <a:p>
            <a:fld id="{1DCDBA33-1F6A-470B-B751-E0FF70E211E2}" type="datetime1">
              <a:rPr lang="fr-FR" smtClean="0"/>
              <a:t>09/04/2019</a:t>
            </a:fld>
            <a:endParaRPr lang="fr-FR" dirty="0"/>
          </a:p>
        </p:txBody>
      </p:sp>
      <p:sp>
        <p:nvSpPr>
          <p:cNvPr id="5" name="Espace réservé du pied de page 4"/>
          <p:cNvSpPr>
            <a:spLocks noGrp="1"/>
          </p:cNvSpPr>
          <p:nvPr>
            <p:ph type="ftr" sz="quarter" idx="3"/>
          </p:nvPr>
        </p:nvSpPr>
        <p:spPr bwMode="gray">
          <a:xfrm>
            <a:off x="1763713" y="6318053"/>
            <a:ext cx="7056437" cy="216000"/>
          </a:xfrm>
          <a:prstGeom prst="rect">
            <a:avLst/>
          </a:prstGeom>
        </p:spPr>
        <p:txBody>
          <a:bodyPr vert="horz" lIns="0" tIns="0" rIns="0" bIns="0" rtlCol="0" anchor="b" anchorCtr="0">
            <a:noAutofit/>
          </a:bodyPr>
          <a:lstStyle>
            <a:lvl1pPr algn="r">
              <a:defRPr sz="1000">
                <a:solidFill>
                  <a:schemeClr val="accent6"/>
                </a:solidFill>
              </a:defRPr>
            </a:lvl1pPr>
          </a:lstStyle>
          <a:p>
            <a:r>
              <a:rPr lang="fr-FR"/>
              <a:t>Lancement TAM 2019</a:t>
            </a:r>
            <a:endParaRPr lang="fr-FR" dirty="0"/>
          </a:p>
        </p:txBody>
      </p:sp>
      <p:sp>
        <p:nvSpPr>
          <p:cNvPr id="6" name="Espace réservé du numéro de diapositive 5"/>
          <p:cNvSpPr>
            <a:spLocks noGrp="1"/>
          </p:cNvSpPr>
          <p:nvPr>
            <p:ph type="sldNum" sz="quarter" idx="4"/>
          </p:nvPr>
        </p:nvSpPr>
        <p:spPr bwMode="gray">
          <a:xfrm>
            <a:off x="8243889" y="6705600"/>
            <a:ext cx="576261" cy="152400"/>
          </a:xfrm>
          <a:prstGeom prst="rect">
            <a:avLst/>
          </a:prstGeom>
        </p:spPr>
        <p:txBody>
          <a:bodyPr vert="horz" lIns="0" tIns="0" rIns="0" bIns="0" rtlCol="0" anchor="t" anchorCtr="0">
            <a:noAutofit/>
          </a:bodyPr>
          <a:lstStyle>
            <a:lvl1pPr algn="r">
              <a:defRPr sz="800">
                <a:solidFill>
                  <a:schemeClr val="accent6"/>
                </a:solidFill>
              </a:defRPr>
            </a:lvl1pPr>
          </a:lstStyle>
          <a:p>
            <a:fld id="{10C140CD-8AED-46FF-A9A2-77308F3F39AE}" type="slidenum">
              <a:rPr lang="fr-FR" smtClean="0"/>
              <a:pPr/>
              <a:t>‹N°›</a:t>
            </a:fld>
            <a:endParaRPr lang="fr-FR" dirty="0"/>
          </a:p>
        </p:txBody>
      </p:sp>
    </p:spTree>
  </p:cSld>
  <p:clrMap bg1="lt1" tx1="dk1" bg2="lt2" tx2="dk2" accent1="accent1" accent2="accent2" accent3="accent3" accent4="accent4" accent5="accent5" accent6="accent6" hlink="hlink" folHlink="folHlink"/>
  <p:sldLayoutIdLst>
    <p:sldLayoutId id="2147483692" r:id="rId1"/>
    <p:sldLayoutId id="2147483677" r:id="rId2"/>
    <p:sldLayoutId id="2147483684" r:id="rId3"/>
    <p:sldLayoutId id="2147483691" r:id="rId4"/>
    <p:sldLayoutId id="2147483668" r:id="rId5"/>
    <p:sldLayoutId id="2147483687" r:id="rId6"/>
    <p:sldLayoutId id="2147483693" r:id="rId7"/>
    <p:sldLayoutId id="2147483688" r:id="rId8"/>
    <p:sldLayoutId id="2147483689" r:id="rId9"/>
    <p:sldLayoutId id="2147483690" r:id="rId10"/>
    <p:sldLayoutId id="2147483671" r:id="rId11"/>
    <p:sldLayoutId id="2147483672" r:id="rId12"/>
    <p:sldLayoutId id="2147483674" r:id="rId13"/>
    <p:sldLayoutId id="2147483675" r:id="rId14"/>
    <p:sldLayoutId id="2147483676" r:id="rId15"/>
    <p:sldLayoutId id="2147483696" r:id="rId16"/>
  </p:sldLayoutIdLst>
  <p:hf hdr="0" dt="0"/>
  <p:txStyles>
    <p:titleStyle>
      <a:lvl1pPr algn="l" defTabSz="914400" rtl="0" eaLnBrk="1" latinLnBrk="0" hangingPunct="1">
        <a:lnSpc>
          <a:spcPct val="100000"/>
        </a:lnSpc>
        <a:spcBef>
          <a:spcPts val="0"/>
        </a:spcBef>
        <a:spcAft>
          <a:spcPts val="0"/>
        </a:spcAft>
        <a:buNone/>
        <a:defRPr sz="2900" b="0" kern="1200">
          <a:solidFill>
            <a:schemeClr val="accent6"/>
          </a:solidFill>
          <a:latin typeface="+mn-lt"/>
          <a:ea typeface="+mj-ea"/>
          <a:cs typeface="+mj-cs"/>
        </a:defRPr>
      </a:lvl1pPr>
    </p:titleStyle>
    <p:bodyStyle>
      <a:lvl1pPr marL="0" indent="0" algn="l" defTabSz="914400" rtl="0" eaLnBrk="1" latinLnBrk="0" hangingPunct="1">
        <a:lnSpc>
          <a:spcPct val="110000"/>
        </a:lnSpc>
        <a:spcBef>
          <a:spcPts val="1500"/>
        </a:spcBef>
        <a:spcAft>
          <a:spcPts val="800"/>
        </a:spcAft>
        <a:buClr>
          <a:schemeClr val="accent1"/>
        </a:buClr>
        <a:buSzPct val="100000"/>
        <a:buFont typeface="Arial" panose="020B0604020202020204" pitchFamily="34" charset="0"/>
        <a:buNone/>
        <a:defRPr sz="1600" kern="1200">
          <a:solidFill>
            <a:schemeClr val="accent3"/>
          </a:solidFill>
          <a:latin typeface="+mj-lt"/>
          <a:ea typeface="+mn-ea"/>
          <a:cs typeface="+mn-cs"/>
        </a:defRPr>
      </a:lvl1pPr>
      <a:lvl2pPr marL="0" indent="0" algn="l" defTabSz="914400" rtl="0" eaLnBrk="1" latinLnBrk="0" hangingPunct="1">
        <a:lnSpc>
          <a:spcPct val="110000"/>
        </a:lnSpc>
        <a:spcBef>
          <a:spcPts val="0"/>
        </a:spcBef>
        <a:spcAft>
          <a:spcPts val="0"/>
        </a:spcAft>
        <a:buClr>
          <a:schemeClr val="accent1"/>
        </a:buClr>
        <a:buSzPct val="100000"/>
        <a:buFont typeface="Arial" panose="020B0604020202020204" pitchFamily="34" charset="0"/>
        <a:buNone/>
        <a:defRPr sz="1200" kern="1200">
          <a:solidFill>
            <a:schemeClr val="accent6"/>
          </a:solidFill>
          <a:latin typeface="+mn-lt"/>
          <a:ea typeface="+mn-ea"/>
          <a:cs typeface="+mn-cs"/>
        </a:defRPr>
      </a:lvl2pPr>
      <a:lvl3pPr marL="396000" indent="0" algn="l" defTabSz="914400" rtl="0" eaLnBrk="1" latinLnBrk="0" hangingPunct="1">
        <a:lnSpc>
          <a:spcPct val="110000"/>
        </a:lnSpc>
        <a:spcBef>
          <a:spcPts val="1500"/>
        </a:spcBef>
        <a:spcAft>
          <a:spcPts val="800"/>
        </a:spcAft>
        <a:buClr>
          <a:schemeClr val="accent1"/>
        </a:buClr>
        <a:buSzPct val="100000"/>
        <a:buFont typeface="Arial" panose="020B0604020202020204" pitchFamily="34" charset="0"/>
        <a:buNone/>
        <a:defRPr sz="1400" kern="1200">
          <a:solidFill>
            <a:schemeClr val="accent3"/>
          </a:solidFill>
          <a:latin typeface="+mj-lt"/>
          <a:ea typeface="+mn-ea"/>
          <a:cs typeface="+mn-cs"/>
        </a:defRPr>
      </a:lvl3pPr>
      <a:lvl4pPr marL="396000" indent="0" algn="l" defTabSz="914400" rtl="0" eaLnBrk="1" latinLnBrk="0" hangingPunct="1">
        <a:lnSpc>
          <a:spcPct val="110000"/>
        </a:lnSpc>
        <a:spcBef>
          <a:spcPts val="0"/>
        </a:spcBef>
        <a:spcAft>
          <a:spcPts val="0"/>
        </a:spcAft>
        <a:buClr>
          <a:schemeClr val="accent1"/>
        </a:buClr>
        <a:buSzPct val="100000"/>
        <a:buFont typeface="Arial" panose="020B0604020202020204" pitchFamily="34" charset="0"/>
        <a:buNone/>
        <a:defRPr sz="1200" kern="1200">
          <a:solidFill>
            <a:schemeClr val="accent6"/>
          </a:solidFill>
          <a:latin typeface="+mn-lt"/>
          <a:ea typeface="+mn-ea"/>
          <a:cs typeface="+mn-cs"/>
        </a:defRPr>
      </a:lvl4pPr>
      <a:lvl5pPr marL="1080000" indent="0" algn="l" defTabSz="914400" rtl="0" eaLnBrk="1" latinLnBrk="0" hangingPunct="1">
        <a:lnSpc>
          <a:spcPct val="110000"/>
        </a:lnSpc>
        <a:spcBef>
          <a:spcPts val="1500"/>
        </a:spcBef>
        <a:spcAft>
          <a:spcPts val="800"/>
        </a:spcAft>
        <a:buClr>
          <a:schemeClr val="accent1"/>
        </a:buClr>
        <a:buSzPct val="100000"/>
        <a:buFont typeface="Arial" panose="020B0604020202020204" pitchFamily="34" charset="0"/>
        <a:buNone/>
        <a:defRPr sz="1200" kern="1200">
          <a:solidFill>
            <a:schemeClr val="accent6"/>
          </a:solidFill>
          <a:latin typeface="+mj-lt"/>
          <a:ea typeface="+mn-ea"/>
          <a:cs typeface="+mn-cs"/>
        </a:defRPr>
      </a:lvl5pPr>
      <a:lvl6pPr marL="1080000" indent="0" algn="l" defTabSz="914400" rtl="0" eaLnBrk="1" latinLnBrk="0" hangingPunct="1">
        <a:spcBef>
          <a:spcPts val="0"/>
        </a:spcBef>
        <a:spcAft>
          <a:spcPts val="0"/>
        </a:spcAft>
        <a:buClr>
          <a:schemeClr val="accent1"/>
        </a:buClr>
        <a:buFont typeface="Arial" panose="020B0604020202020204" pitchFamily="34" charset="0"/>
        <a:buNone/>
        <a:defRPr sz="1050" kern="1200">
          <a:solidFill>
            <a:schemeClr val="accent6"/>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png"/><Relationship Id="rId3" Type="http://schemas.openxmlformats.org/officeDocument/2006/relationships/image" Target="../media/image15.emf"/><Relationship Id="rId7" Type="http://schemas.openxmlformats.org/officeDocument/2006/relationships/image" Target="../media/image19.jpeg"/><Relationship Id="rId12" Type="http://schemas.openxmlformats.org/officeDocument/2006/relationships/image" Target="../media/image24.png"/><Relationship Id="rId17" Type="http://schemas.openxmlformats.org/officeDocument/2006/relationships/hyperlink" Target="https://www.youtube.com/watch?v=fxyFnBMWH7o" TargetMode="External"/><Relationship Id="rId2" Type="http://schemas.openxmlformats.org/officeDocument/2006/relationships/image" Target="../media/image14.emf"/><Relationship Id="rId16" Type="http://schemas.openxmlformats.org/officeDocument/2006/relationships/image" Target="../media/image27.png"/><Relationship Id="rId1" Type="http://schemas.openxmlformats.org/officeDocument/2006/relationships/slideLayout" Target="../slideLayouts/slideLayout11.xml"/><Relationship Id="rId6" Type="http://schemas.openxmlformats.org/officeDocument/2006/relationships/image" Target="../media/image18.jpe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6.png"/><Relationship Id="rId10" Type="http://schemas.openxmlformats.org/officeDocument/2006/relationships/image" Target="../media/image22.jpeg"/><Relationship Id="rId4" Type="http://schemas.openxmlformats.org/officeDocument/2006/relationships/image" Target="../media/image16.emf"/><Relationship Id="rId9" Type="http://schemas.openxmlformats.org/officeDocument/2006/relationships/image" Target="../media/image21.jpeg"/><Relationship Id="rId1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hyperlink" Target="https://tag.lamarketbox.com/fr" TargetMode="External"/><Relationship Id="rId13" Type="http://schemas.openxmlformats.org/officeDocument/2006/relationships/image" Target="../media/image33.jpeg"/><Relationship Id="rId3" Type="http://schemas.openxmlformats.org/officeDocument/2006/relationships/tags" Target="../tags/tag2.xml"/><Relationship Id="rId7" Type="http://schemas.openxmlformats.org/officeDocument/2006/relationships/image" Target="../media/image28.emf"/><Relationship Id="rId12" Type="http://schemas.openxmlformats.org/officeDocument/2006/relationships/image" Target="../media/image32.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31.png"/><Relationship Id="rId5" Type="http://schemas.openxmlformats.org/officeDocument/2006/relationships/notesSlide" Target="../notesSlides/notesSlide2.xml"/><Relationship Id="rId15" Type="http://schemas.openxmlformats.org/officeDocument/2006/relationships/image" Target="../media/image35.png"/><Relationship Id="rId10" Type="http://schemas.openxmlformats.org/officeDocument/2006/relationships/image" Target="../media/image30.png"/><Relationship Id="rId4" Type="http://schemas.openxmlformats.org/officeDocument/2006/relationships/slideLayout" Target="../slideLayouts/slideLayout11.xml"/><Relationship Id="rId9" Type="http://schemas.openxmlformats.org/officeDocument/2006/relationships/image" Target="../media/image29.jpeg"/><Relationship Id="rId1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hyperlink" Target="https://tag.lamarketbox.com/fr" TargetMode="External"/><Relationship Id="rId5" Type="http://schemas.openxmlformats.org/officeDocument/2006/relationships/image" Target="../media/image34.png"/><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9.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tags" Target="../tags/tag4.xml"/><Relationship Id="rId7" Type="http://schemas.openxmlformats.org/officeDocument/2006/relationships/oleObject" Target="../embeddings/oleObject2.bin"/><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27.png"/><Relationship Id="rId5" Type="http://schemas.openxmlformats.org/officeDocument/2006/relationships/notesSlide" Target="../notesSlides/notesSlide4.xml"/><Relationship Id="rId4"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tags" Target="../tags/tag6.xml"/><Relationship Id="rId7" Type="http://schemas.openxmlformats.org/officeDocument/2006/relationships/oleObject" Target="../embeddings/oleObject3.bin"/><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27.png"/><Relationship Id="rId5" Type="http://schemas.openxmlformats.org/officeDocument/2006/relationships/notesSlide" Target="../notesSlides/notesSlide5.xml"/><Relationship Id="rId4" Type="http://schemas.openxmlformats.org/officeDocument/2006/relationships/slideLayout" Target="../slideLayouts/slideLayout11.xml"/><Relationship Id="rId9" Type="http://schemas.openxmlformats.org/officeDocument/2006/relationships/hyperlink" Target="https://tag.lamarketbox.com/fr"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youtu.be/pv01ysundKQ" TargetMode="External"/><Relationship Id="rId3" Type="http://schemas.openxmlformats.org/officeDocument/2006/relationships/hyperlink" Target="http://www.injectionbiomethane.fr/" TargetMode="External"/><Relationship Id="rId7" Type="http://schemas.openxmlformats.org/officeDocument/2006/relationships/hyperlink" Target="https://www.youtube.com/watch?v=fxyFnBMWH7o" TargetMode="External"/><Relationship Id="rId2" Type="http://schemas.openxmlformats.org/officeDocument/2006/relationships/hyperlink" Target="https://www.grdf.fr/documents/10184/1291646/SER_Panorama_du_Gaz_2018/57865191-d9e0-44d3-9917-1ba82bb6a033" TargetMode="External"/><Relationship Id="rId1" Type="http://schemas.openxmlformats.org/officeDocument/2006/relationships/slideLayout" Target="../slideLayouts/slideLayout11.xml"/><Relationship Id="rId6" Type="http://schemas.openxmlformats.org/officeDocument/2006/relationships/hyperlink" Target="https://www.youtube.com/watch?v=6iZTQd9n98k" TargetMode="External"/><Relationship Id="rId5" Type="http://schemas.openxmlformats.org/officeDocument/2006/relationships/hyperlink" Target="https://www.grdf.fr/documents/10184/0/catalogue-prestations.pdf/da0c1b5d-ebc5-4c44-abc7-f7a11e973176" TargetMode="External"/><Relationship Id="rId10" Type="http://schemas.openxmlformats.org/officeDocument/2006/relationships/image" Target="../media/image27.png"/><Relationship Id="rId4" Type="http://schemas.openxmlformats.org/officeDocument/2006/relationships/hyperlink" Target="https://www.grdf.fr/producteurs-de-biomethane" TargetMode="External"/><Relationship Id="rId9" Type="http://schemas.openxmlformats.org/officeDocument/2006/relationships/hyperlink" Target="https://www.injectionbiomethane.fr/linjection-de-biomethane/estimation-potentiel-biomethan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pour une image  6"/>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sp>
        <p:nvSpPr>
          <p:cNvPr id="2" name="Espace réservé du texte 1"/>
          <p:cNvSpPr>
            <a:spLocks noGrp="1"/>
          </p:cNvSpPr>
          <p:nvPr>
            <p:ph type="body" sz="quarter" idx="13"/>
          </p:nvPr>
        </p:nvSpPr>
        <p:spPr>
          <a:xfrm>
            <a:off x="2987824" y="188640"/>
            <a:ext cx="4464496" cy="1349843"/>
          </a:xfrm>
        </p:spPr>
        <p:txBody>
          <a:bodyPr/>
          <a:lstStyle/>
          <a:p>
            <a:r>
              <a:rPr lang="fr-FR" sz="2400" dirty="0">
                <a:solidFill>
                  <a:schemeClr val="accent3"/>
                </a:solidFill>
              </a:rPr>
              <a:t>Lancement du challenge « Tous Ambassadeurs de la Méthanisation » 2019 (TAM)</a:t>
            </a:r>
          </a:p>
          <a:p>
            <a:pPr lvl="2"/>
            <a:r>
              <a:rPr lang="fr-FR" dirty="0"/>
              <a:t>Avril 2019</a:t>
            </a:r>
          </a:p>
        </p:txBody>
      </p:sp>
      <p:sp>
        <p:nvSpPr>
          <p:cNvPr id="5" name="Espace réservé du pied de page 4"/>
          <p:cNvSpPr>
            <a:spLocks noGrp="1"/>
          </p:cNvSpPr>
          <p:nvPr>
            <p:ph type="ftr" sz="quarter" idx="11"/>
          </p:nvPr>
        </p:nvSpPr>
        <p:spPr/>
        <p:txBody>
          <a:bodyPr/>
          <a:lstStyle/>
          <a:p>
            <a:r>
              <a:rPr lang="fr-FR"/>
              <a:t>Lancement TAM 2019</a:t>
            </a:r>
            <a:endParaRPr lang="fr-FR" dirty="0"/>
          </a:p>
        </p:txBody>
      </p:sp>
      <p:sp>
        <p:nvSpPr>
          <p:cNvPr id="6" name="Espace réservé du numéro de diapositive 5"/>
          <p:cNvSpPr>
            <a:spLocks noGrp="1"/>
          </p:cNvSpPr>
          <p:nvPr>
            <p:ph type="sldNum" sz="quarter" idx="12"/>
          </p:nvPr>
        </p:nvSpPr>
        <p:spPr/>
        <p:txBody>
          <a:bodyPr/>
          <a:lstStyle/>
          <a:p>
            <a:fld id="{10C140CD-8AED-46FF-A9A2-77308F3F39AE}" type="slidenum">
              <a:rPr lang="fr-FR" smtClean="0"/>
              <a:pPr/>
              <a:t>1</a:t>
            </a:fld>
            <a:endParaRPr lang="fr-FR" dirty="0"/>
          </a:p>
        </p:txBody>
      </p:sp>
      <p:pic>
        <p:nvPicPr>
          <p:cNvPr id="3" name="Imag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45444" y="859865"/>
            <a:ext cx="1836442" cy="1057289"/>
          </a:xfrm>
          <a:prstGeom prst="rect">
            <a:avLst/>
          </a:prstGeom>
        </p:spPr>
      </p:pic>
      <p:sp>
        <p:nvSpPr>
          <p:cNvPr id="9" name="ZoneTexte 8">
            <a:extLst>
              <a:ext uri="{FF2B5EF4-FFF2-40B4-BE49-F238E27FC236}">
                <a16:creationId xmlns:a16="http://schemas.microsoft.com/office/drawing/2014/main" id="{B47096AD-5AF5-4735-A5D3-B0044BC07FAD}"/>
              </a:ext>
            </a:extLst>
          </p:cNvPr>
          <p:cNvSpPr txBox="1"/>
          <p:nvPr/>
        </p:nvSpPr>
        <p:spPr>
          <a:xfrm>
            <a:off x="0" y="0"/>
            <a:ext cx="1298753" cy="307777"/>
          </a:xfrm>
          <a:prstGeom prst="rect">
            <a:avLst/>
          </a:prstGeom>
          <a:ln>
            <a:solidFill>
              <a:srgbClr val="FF0000"/>
            </a:solid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fr-FR" sz="1400" dirty="0">
                <a:solidFill>
                  <a:srgbClr val="FF0000"/>
                </a:solidFill>
              </a:rPr>
              <a:t>Interne GRDF</a:t>
            </a:r>
          </a:p>
        </p:txBody>
      </p:sp>
    </p:spTree>
    <p:extLst>
      <p:ext uri="{BB962C8B-B14F-4D97-AF65-F5344CB8AC3E}">
        <p14:creationId xmlns:p14="http://schemas.microsoft.com/office/powerpoint/2010/main" val="2319611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 1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66360" y="1395357"/>
            <a:ext cx="756764" cy="521559"/>
          </a:xfrm>
          <a:prstGeom prst="rect">
            <a:avLst/>
          </a:prstGeom>
        </p:spPr>
      </p:pic>
      <p:sp>
        <p:nvSpPr>
          <p:cNvPr id="48" name="Forme libre 47"/>
          <p:cNvSpPr/>
          <p:nvPr/>
        </p:nvSpPr>
        <p:spPr>
          <a:xfrm>
            <a:off x="4961467" y="2387600"/>
            <a:ext cx="736600" cy="529037"/>
          </a:xfrm>
          <a:custGeom>
            <a:avLst/>
            <a:gdLst>
              <a:gd name="connsiteX0" fmla="*/ 0 w 736600"/>
              <a:gd name="connsiteY0" fmla="*/ 482600 h 529037"/>
              <a:gd name="connsiteX1" fmla="*/ 330200 w 736600"/>
              <a:gd name="connsiteY1" fmla="*/ 482600 h 529037"/>
              <a:gd name="connsiteX2" fmla="*/ 736600 w 736600"/>
              <a:gd name="connsiteY2" fmla="*/ 0 h 529037"/>
            </a:gdLst>
            <a:ahLst/>
            <a:cxnLst>
              <a:cxn ang="0">
                <a:pos x="connsiteX0" y="connsiteY0"/>
              </a:cxn>
              <a:cxn ang="0">
                <a:pos x="connsiteX1" y="connsiteY1"/>
              </a:cxn>
              <a:cxn ang="0">
                <a:pos x="connsiteX2" y="connsiteY2"/>
              </a:cxn>
            </a:cxnLst>
            <a:rect l="l" t="t" r="r" b="b"/>
            <a:pathLst>
              <a:path w="736600" h="529037">
                <a:moveTo>
                  <a:pt x="0" y="482600"/>
                </a:moveTo>
                <a:cubicBezTo>
                  <a:pt x="103716" y="522816"/>
                  <a:pt x="207433" y="563033"/>
                  <a:pt x="330200" y="482600"/>
                </a:cubicBezTo>
                <a:cubicBezTo>
                  <a:pt x="452967" y="402167"/>
                  <a:pt x="594783" y="201083"/>
                  <a:pt x="736600" y="0"/>
                </a:cubicBezTo>
              </a:path>
            </a:pathLst>
          </a:custGeom>
          <a:noFill/>
          <a:ln w="762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Forme libre 46"/>
          <p:cNvSpPr/>
          <p:nvPr/>
        </p:nvSpPr>
        <p:spPr>
          <a:xfrm>
            <a:off x="3073400" y="2836333"/>
            <a:ext cx="2607733" cy="338667"/>
          </a:xfrm>
          <a:custGeom>
            <a:avLst/>
            <a:gdLst>
              <a:gd name="connsiteX0" fmla="*/ 0 w 2607733"/>
              <a:gd name="connsiteY0" fmla="*/ 0 h 338667"/>
              <a:gd name="connsiteX1" fmla="*/ 1566333 w 2607733"/>
              <a:gd name="connsiteY1" fmla="*/ 8467 h 338667"/>
              <a:gd name="connsiteX2" fmla="*/ 2226733 w 2607733"/>
              <a:gd name="connsiteY2" fmla="*/ 42334 h 338667"/>
              <a:gd name="connsiteX3" fmla="*/ 2607733 w 2607733"/>
              <a:gd name="connsiteY3" fmla="*/ 338667 h 338667"/>
            </a:gdLst>
            <a:ahLst/>
            <a:cxnLst>
              <a:cxn ang="0">
                <a:pos x="connsiteX0" y="connsiteY0"/>
              </a:cxn>
              <a:cxn ang="0">
                <a:pos x="connsiteX1" y="connsiteY1"/>
              </a:cxn>
              <a:cxn ang="0">
                <a:pos x="connsiteX2" y="connsiteY2"/>
              </a:cxn>
              <a:cxn ang="0">
                <a:pos x="connsiteX3" y="connsiteY3"/>
              </a:cxn>
            </a:cxnLst>
            <a:rect l="l" t="t" r="r" b="b"/>
            <a:pathLst>
              <a:path w="2607733" h="338667">
                <a:moveTo>
                  <a:pt x="0" y="0"/>
                </a:moveTo>
                <a:lnTo>
                  <a:pt x="1566333" y="8467"/>
                </a:lnTo>
                <a:cubicBezTo>
                  <a:pt x="1937455" y="15523"/>
                  <a:pt x="2053166" y="-12699"/>
                  <a:pt x="2226733" y="42334"/>
                </a:cubicBezTo>
                <a:cubicBezTo>
                  <a:pt x="2400300" y="97367"/>
                  <a:pt x="2504016" y="218017"/>
                  <a:pt x="2607733" y="338667"/>
                </a:cubicBezTo>
              </a:path>
            </a:pathLst>
          </a:custGeom>
          <a:noFill/>
          <a:ln w="762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Forme libre 43"/>
          <p:cNvSpPr/>
          <p:nvPr/>
        </p:nvSpPr>
        <p:spPr>
          <a:xfrm>
            <a:off x="5723467" y="1905000"/>
            <a:ext cx="2091266" cy="474133"/>
          </a:xfrm>
          <a:custGeom>
            <a:avLst/>
            <a:gdLst>
              <a:gd name="connsiteX0" fmla="*/ 0 w 2091266"/>
              <a:gd name="connsiteY0" fmla="*/ 474133 h 474133"/>
              <a:gd name="connsiteX1" fmla="*/ 465666 w 2091266"/>
              <a:gd name="connsiteY1" fmla="*/ 50800 h 474133"/>
              <a:gd name="connsiteX2" fmla="*/ 1447800 w 2091266"/>
              <a:gd name="connsiteY2" fmla="*/ 8467 h 474133"/>
              <a:gd name="connsiteX3" fmla="*/ 2091266 w 2091266"/>
              <a:gd name="connsiteY3" fmla="*/ 0 h 474133"/>
            </a:gdLst>
            <a:ahLst/>
            <a:cxnLst>
              <a:cxn ang="0">
                <a:pos x="connsiteX0" y="connsiteY0"/>
              </a:cxn>
              <a:cxn ang="0">
                <a:pos x="connsiteX1" y="connsiteY1"/>
              </a:cxn>
              <a:cxn ang="0">
                <a:pos x="connsiteX2" y="connsiteY2"/>
              </a:cxn>
              <a:cxn ang="0">
                <a:pos x="connsiteX3" y="connsiteY3"/>
              </a:cxn>
            </a:cxnLst>
            <a:rect l="l" t="t" r="r" b="b"/>
            <a:pathLst>
              <a:path w="2091266" h="474133">
                <a:moveTo>
                  <a:pt x="0" y="474133"/>
                </a:moveTo>
                <a:cubicBezTo>
                  <a:pt x="112183" y="301272"/>
                  <a:pt x="224366" y="128411"/>
                  <a:pt x="465666" y="50800"/>
                </a:cubicBezTo>
                <a:cubicBezTo>
                  <a:pt x="706966" y="-26811"/>
                  <a:pt x="1176867" y="16934"/>
                  <a:pt x="1447800" y="8467"/>
                </a:cubicBezTo>
                <a:cubicBezTo>
                  <a:pt x="1718733" y="0"/>
                  <a:pt x="1904999" y="0"/>
                  <a:pt x="2091266" y="0"/>
                </a:cubicBezTo>
              </a:path>
            </a:pathLst>
          </a:custGeom>
          <a:noFill/>
          <a:ln w="762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Forme libre 34"/>
          <p:cNvSpPr/>
          <p:nvPr/>
        </p:nvSpPr>
        <p:spPr>
          <a:xfrm>
            <a:off x="5723467" y="3191933"/>
            <a:ext cx="2218266" cy="2548467"/>
          </a:xfrm>
          <a:custGeom>
            <a:avLst/>
            <a:gdLst>
              <a:gd name="connsiteX0" fmla="*/ 0 w 2218266"/>
              <a:gd name="connsiteY0" fmla="*/ 0 h 2548467"/>
              <a:gd name="connsiteX1" fmla="*/ 499533 w 2218266"/>
              <a:gd name="connsiteY1" fmla="*/ 770467 h 2548467"/>
              <a:gd name="connsiteX2" fmla="*/ 499533 w 2218266"/>
              <a:gd name="connsiteY2" fmla="*/ 1938867 h 2548467"/>
              <a:gd name="connsiteX3" fmla="*/ 1397000 w 2218266"/>
              <a:gd name="connsiteY3" fmla="*/ 2404534 h 2548467"/>
              <a:gd name="connsiteX4" fmla="*/ 2218266 w 2218266"/>
              <a:gd name="connsiteY4" fmla="*/ 2548467 h 2548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8266" h="2548467">
                <a:moveTo>
                  <a:pt x="0" y="0"/>
                </a:moveTo>
                <a:cubicBezTo>
                  <a:pt x="208139" y="223661"/>
                  <a:pt x="416278" y="447323"/>
                  <a:pt x="499533" y="770467"/>
                </a:cubicBezTo>
                <a:cubicBezTo>
                  <a:pt x="582788" y="1093611"/>
                  <a:pt x="349955" y="1666523"/>
                  <a:pt x="499533" y="1938867"/>
                </a:cubicBezTo>
                <a:cubicBezTo>
                  <a:pt x="649111" y="2211211"/>
                  <a:pt x="1110545" y="2302934"/>
                  <a:pt x="1397000" y="2404534"/>
                </a:cubicBezTo>
                <a:cubicBezTo>
                  <a:pt x="1683455" y="2506134"/>
                  <a:pt x="1950860" y="2527300"/>
                  <a:pt x="2218266" y="2548467"/>
                </a:cubicBezTo>
              </a:path>
            </a:pathLst>
          </a:custGeom>
          <a:noFill/>
          <a:ln w="762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p:cNvSpPr/>
          <p:nvPr/>
        </p:nvSpPr>
        <p:spPr>
          <a:xfrm>
            <a:off x="5924924" y="4236934"/>
            <a:ext cx="663300" cy="36000"/>
          </a:xfrm>
          <a:prstGeom prst="rect">
            <a:avLst/>
          </a:prstGeom>
          <a:solidFill>
            <a:schemeClr val="bg1">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3"/>
          <p:cNvSpPr>
            <a:spLocks noGrp="1"/>
          </p:cNvSpPr>
          <p:nvPr>
            <p:ph type="body" sz="quarter" idx="13"/>
          </p:nvPr>
        </p:nvSpPr>
        <p:spPr>
          <a:xfrm>
            <a:off x="1368426" y="404665"/>
            <a:ext cx="6515942" cy="504056"/>
          </a:xfrm>
        </p:spPr>
        <p:txBody>
          <a:bodyPr/>
          <a:lstStyle/>
          <a:p>
            <a:r>
              <a:rPr lang="fr-FR" dirty="0"/>
              <a:t>La méthanisation, qu’est-ce-que c’est ?</a:t>
            </a:r>
          </a:p>
        </p:txBody>
      </p:sp>
      <p:pic>
        <p:nvPicPr>
          <p:cNvPr id="9" name="Image 8"/>
          <p:cNvPicPr>
            <a:picLocks noChangeAspect="1"/>
          </p:cNvPicPr>
          <p:nvPr/>
        </p:nvPicPr>
        <p:blipFill>
          <a:blip r:embed="rId3"/>
          <a:stretch>
            <a:fillRect/>
          </a:stretch>
        </p:blipFill>
        <p:spPr>
          <a:xfrm>
            <a:off x="3199694" y="1929189"/>
            <a:ext cx="2188212" cy="891697"/>
          </a:xfrm>
          <a:prstGeom prst="rect">
            <a:avLst/>
          </a:prstGeom>
        </p:spPr>
      </p:pic>
      <p:sp>
        <p:nvSpPr>
          <p:cNvPr id="10" name="Rectangle 9"/>
          <p:cNvSpPr/>
          <p:nvPr/>
        </p:nvSpPr>
        <p:spPr>
          <a:xfrm>
            <a:off x="3293489" y="2712874"/>
            <a:ext cx="2094417" cy="2593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err="1"/>
              <a:t>Méthaniseur</a:t>
            </a:r>
            <a:endParaRPr lang="fr-FR" sz="1400" dirty="0"/>
          </a:p>
        </p:txBody>
      </p:sp>
      <p:sp>
        <p:nvSpPr>
          <p:cNvPr id="11" name="Rectangle 10"/>
          <p:cNvSpPr/>
          <p:nvPr/>
        </p:nvSpPr>
        <p:spPr>
          <a:xfrm>
            <a:off x="4951676" y="4561744"/>
            <a:ext cx="1154805" cy="2593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Epuration</a:t>
            </a:r>
          </a:p>
        </p:txBody>
      </p:sp>
      <p:sp>
        <p:nvSpPr>
          <p:cNvPr id="12" name="Rectangle 11"/>
          <p:cNvSpPr/>
          <p:nvPr/>
        </p:nvSpPr>
        <p:spPr>
          <a:xfrm>
            <a:off x="6240706" y="4555721"/>
            <a:ext cx="1518353" cy="2590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Poste d’injection</a:t>
            </a:r>
          </a:p>
        </p:txBody>
      </p:sp>
      <p:pic>
        <p:nvPicPr>
          <p:cNvPr id="13" name="Imag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98094" y="4149080"/>
            <a:ext cx="861968" cy="375001"/>
          </a:xfrm>
          <a:prstGeom prst="rect">
            <a:avLst/>
          </a:prstGeom>
        </p:spPr>
      </p:pic>
      <p:pic>
        <p:nvPicPr>
          <p:cNvPr id="14" name="Imag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24509" y="4159347"/>
            <a:ext cx="861968" cy="375001"/>
          </a:xfrm>
          <a:prstGeom prst="rect">
            <a:avLst/>
          </a:prstGeom>
        </p:spPr>
      </p:pic>
      <p:pic>
        <p:nvPicPr>
          <p:cNvPr id="15" name="Image 1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86892" y="4212987"/>
            <a:ext cx="372534" cy="215538"/>
          </a:xfrm>
          <a:prstGeom prst="rect">
            <a:avLst/>
          </a:prstGeom>
        </p:spPr>
      </p:pic>
      <p:pic>
        <p:nvPicPr>
          <p:cNvPr id="16" name="Image 15"/>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970718" y="1967124"/>
            <a:ext cx="748049" cy="521646"/>
          </a:xfrm>
          <a:prstGeom prst="rect">
            <a:avLst/>
          </a:prstGeom>
        </p:spPr>
      </p:pic>
      <p:pic>
        <p:nvPicPr>
          <p:cNvPr id="17" name="Image 1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971870" y="2538978"/>
            <a:ext cx="745745" cy="559309"/>
          </a:xfrm>
          <a:prstGeom prst="rect">
            <a:avLst/>
          </a:prstGeom>
        </p:spPr>
      </p:pic>
      <p:pic>
        <p:nvPicPr>
          <p:cNvPr id="19" name="Image 18"/>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968542" y="3751972"/>
            <a:ext cx="752401" cy="541124"/>
          </a:xfrm>
          <a:prstGeom prst="rect">
            <a:avLst/>
          </a:prstGeom>
        </p:spPr>
      </p:pic>
      <p:sp>
        <p:nvSpPr>
          <p:cNvPr id="23" name="ZoneTexte 22"/>
          <p:cNvSpPr txBox="1"/>
          <p:nvPr/>
        </p:nvSpPr>
        <p:spPr>
          <a:xfrm>
            <a:off x="7322111" y="5934998"/>
            <a:ext cx="1629364" cy="307777"/>
          </a:xfrm>
          <a:prstGeom prst="rect">
            <a:avLst/>
          </a:prstGeom>
          <a:noFill/>
        </p:spPr>
        <p:txBody>
          <a:bodyPr wrap="square" rtlCol="0">
            <a:spAutoFit/>
          </a:bodyPr>
          <a:lstStyle/>
          <a:p>
            <a:pPr algn="ctr"/>
            <a:r>
              <a:rPr lang="fr-FR" sz="1400" dirty="0"/>
              <a:t>Réseau de gaz</a:t>
            </a:r>
          </a:p>
        </p:txBody>
      </p:sp>
      <p:sp>
        <p:nvSpPr>
          <p:cNvPr id="24" name="Triangle isocèle 23"/>
          <p:cNvSpPr/>
          <p:nvPr/>
        </p:nvSpPr>
        <p:spPr>
          <a:xfrm rot="7984917">
            <a:off x="5483111" y="3040058"/>
            <a:ext cx="396044" cy="23129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Triangle isocèle 24"/>
          <p:cNvSpPr/>
          <p:nvPr/>
        </p:nvSpPr>
        <p:spPr>
          <a:xfrm rot="5400000">
            <a:off x="2872853" y="2719285"/>
            <a:ext cx="396044" cy="23129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Triangle isocèle 27"/>
          <p:cNvSpPr/>
          <p:nvPr/>
        </p:nvSpPr>
        <p:spPr>
          <a:xfrm rot="9674424">
            <a:off x="6023851" y="3811296"/>
            <a:ext cx="396044" cy="23129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Triangle isocèle 28"/>
          <p:cNvSpPr/>
          <p:nvPr/>
        </p:nvSpPr>
        <p:spPr>
          <a:xfrm rot="8913165">
            <a:off x="6017909" y="5010906"/>
            <a:ext cx="396044" cy="23129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Triangle isocèle 29"/>
          <p:cNvSpPr/>
          <p:nvPr/>
        </p:nvSpPr>
        <p:spPr>
          <a:xfrm rot="2299609">
            <a:off x="5511260" y="2305020"/>
            <a:ext cx="396044" cy="23129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ZoneTexte 32"/>
          <p:cNvSpPr txBox="1"/>
          <p:nvPr/>
        </p:nvSpPr>
        <p:spPr>
          <a:xfrm>
            <a:off x="5749995" y="2209479"/>
            <a:ext cx="967855" cy="307777"/>
          </a:xfrm>
          <a:prstGeom prst="rect">
            <a:avLst/>
          </a:prstGeom>
          <a:noFill/>
        </p:spPr>
        <p:txBody>
          <a:bodyPr wrap="square" rtlCol="0">
            <a:spAutoFit/>
          </a:bodyPr>
          <a:lstStyle/>
          <a:p>
            <a:pPr algn="ctr"/>
            <a:r>
              <a:rPr lang="fr-FR" sz="1400" b="1" dirty="0" err="1"/>
              <a:t>Digestat</a:t>
            </a:r>
            <a:endParaRPr lang="fr-FR" sz="1400" b="1" dirty="0"/>
          </a:p>
        </p:txBody>
      </p:sp>
      <p:pic>
        <p:nvPicPr>
          <p:cNvPr id="34" name="Picture 4"/>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7386477" y="1488125"/>
            <a:ext cx="1391690" cy="72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ZoneTexte 35"/>
          <p:cNvSpPr txBox="1"/>
          <p:nvPr/>
        </p:nvSpPr>
        <p:spPr>
          <a:xfrm>
            <a:off x="6991027" y="2226391"/>
            <a:ext cx="2250223" cy="307777"/>
          </a:xfrm>
          <a:prstGeom prst="rect">
            <a:avLst/>
          </a:prstGeom>
          <a:noFill/>
        </p:spPr>
        <p:txBody>
          <a:bodyPr wrap="square" rtlCol="0">
            <a:spAutoFit/>
          </a:bodyPr>
          <a:lstStyle/>
          <a:p>
            <a:pPr algn="ctr"/>
            <a:r>
              <a:rPr lang="fr-FR" sz="1400" dirty="0"/>
              <a:t>Fertilisation des champs</a:t>
            </a:r>
          </a:p>
        </p:txBody>
      </p:sp>
      <p:sp>
        <p:nvSpPr>
          <p:cNvPr id="37" name="Triangle isocèle 36"/>
          <p:cNvSpPr/>
          <p:nvPr/>
        </p:nvSpPr>
        <p:spPr>
          <a:xfrm rot="5400000">
            <a:off x="6873121" y="1795893"/>
            <a:ext cx="396044" cy="23129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ZoneTexte 38"/>
          <p:cNvSpPr txBox="1"/>
          <p:nvPr/>
        </p:nvSpPr>
        <p:spPr>
          <a:xfrm>
            <a:off x="5918528" y="5674365"/>
            <a:ext cx="1282912" cy="307777"/>
          </a:xfrm>
          <a:prstGeom prst="rect">
            <a:avLst/>
          </a:prstGeom>
          <a:noFill/>
        </p:spPr>
        <p:txBody>
          <a:bodyPr wrap="square" rtlCol="0">
            <a:spAutoFit/>
          </a:bodyPr>
          <a:lstStyle/>
          <a:p>
            <a:pPr algn="ctr"/>
            <a:r>
              <a:rPr lang="fr-FR" sz="1400" b="1" dirty="0" err="1">
                <a:solidFill>
                  <a:schemeClr val="accent4">
                    <a:lumMod val="75000"/>
                  </a:schemeClr>
                </a:solidFill>
              </a:rPr>
              <a:t>biométhane</a:t>
            </a:r>
            <a:endParaRPr lang="fr-FR" sz="1400" b="1" dirty="0">
              <a:solidFill>
                <a:schemeClr val="accent4">
                  <a:lumMod val="75000"/>
                </a:schemeClr>
              </a:solidFill>
            </a:endParaRPr>
          </a:p>
        </p:txBody>
      </p:sp>
      <p:pic>
        <p:nvPicPr>
          <p:cNvPr id="5" name="Image 4"/>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1969257" y="3148495"/>
            <a:ext cx="750971" cy="553270"/>
          </a:xfrm>
          <a:prstGeom prst="rect">
            <a:avLst/>
          </a:prstGeom>
        </p:spPr>
      </p:pic>
      <p:sp>
        <p:nvSpPr>
          <p:cNvPr id="7" name="Accolade fermante 6"/>
          <p:cNvSpPr/>
          <p:nvPr/>
        </p:nvSpPr>
        <p:spPr>
          <a:xfrm>
            <a:off x="2834218" y="1357434"/>
            <a:ext cx="243747" cy="2997437"/>
          </a:xfrm>
          <a:prstGeom prst="rightBrace">
            <a:avLst>
              <a:gd name="adj1" fmla="val 77822"/>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8" name="ZoneTexte 37"/>
          <p:cNvSpPr txBox="1"/>
          <p:nvPr/>
        </p:nvSpPr>
        <p:spPr>
          <a:xfrm>
            <a:off x="6043685" y="3264388"/>
            <a:ext cx="967855" cy="307777"/>
          </a:xfrm>
          <a:prstGeom prst="rect">
            <a:avLst/>
          </a:prstGeom>
          <a:noFill/>
        </p:spPr>
        <p:txBody>
          <a:bodyPr wrap="square" rtlCol="0">
            <a:spAutoFit/>
          </a:bodyPr>
          <a:lstStyle/>
          <a:p>
            <a:pPr algn="ctr"/>
            <a:r>
              <a:rPr lang="fr-FR" sz="1400" b="1" dirty="0"/>
              <a:t>biogaz</a:t>
            </a:r>
          </a:p>
        </p:txBody>
      </p:sp>
      <p:pic>
        <p:nvPicPr>
          <p:cNvPr id="18" name="Image 17"/>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730006" y="3110956"/>
            <a:ext cx="566261" cy="566261"/>
          </a:xfrm>
          <a:prstGeom prst="rect">
            <a:avLst/>
          </a:prstGeom>
        </p:spPr>
      </p:pic>
      <p:pic>
        <p:nvPicPr>
          <p:cNvPr id="40" name="Image 39"/>
          <p:cNvPicPr>
            <a:picLocks noChangeAspect="1"/>
          </p:cNvPicPr>
          <p:nvPr/>
        </p:nvPicPr>
        <p:blipFill>
          <a:blip r:embed="rId12" cstate="screen">
            <a:duotone>
              <a:prstClr val="black"/>
              <a:schemeClr val="accent4">
                <a:tint val="45000"/>
                <a:satMod val="400000"/>
              </a:schemeClr>
            </a:duotone>
            <a:extLst>
              <a:ext uri="{28A0092B-C50C-407E-A947-70E740481C1C}">
                <a14:useLocalDpi xmlns:a14="http://schemas.microsoft.com/office/drawing/2010/main"/>
              </a:ext>
            </a:extLst>
          </a:blip>
          <a:stretch>
            <a:fillRect/>
          </a:stretch>
        </p:blipFill>
        <p:spPr>
          <a:xfrm>
            <a:off x="6320136" y="5076915"/>
            <a:ext cx="591690" cy="591690"/>
          </a:xfrm>
          <a:prstGeom prst="rect">
            <a:avLst/>
          </a:prstGeom>
        </p:spPr>
      </p:pic>
      <p:sp>
        <p:nvSpPr>
          <p:cNvPr id="41" name="Triangle isocèle 40"/>
          <p:cNvSpPr/>
          <p:nvPr/>
        </p:nvSpPr>
        <p:spPr>
          <a:xfrm rot="5400000">
            <a:off x="7062799" y="5546049"/>
            <a:ext cx="396044" cy="23129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6" name="Image 45"/>
          <p:cNvPicPr>
            <a:picLocks noChangeAspect="1"/>
          </p:cNvPicPr>
          <p:nvPr/>
        </p:nvPicPr>
        <p:blipFill>
          <a:blip r:embed="rId13" cstate="screen">
            <a:extLst>
              <a:ext uri="{BEBA8EAE-BF5A-486C-A8C5-ECC9F3942E4B}">
                <a14:imgProps xmlns:a14="http://schemas.microsoft.com/office/drawing/2010/main">
                  <a14:imgLayer r:embed="rId14">
                    <a14:imgEffect>
                      <a14:backgroundRemoval t="8929" b="94643" l="1205" r="100000"/>
                    </a14:imgEffect>
                  </a14:imgLayer>
                </a14:imgProps>
              </a:ext>
              <a:ext uri="{28A0092B-C50C-407E-A947-70E740481C1C}">
                <a14:useLocalDpi xmlns:a14="http://schemas.microsoft.com/office/drawing/2010/main"/>
              </a:ext>
            </a:extLst>
          </a:blip>
          <a:stretch>
            <a:fillRect/>
          </a:stretch>
        </p:blipFill>
        <p:spPr>
          <a:xfrm>
            <a:off x="5838918" y="1593669"/>
            <a:ext cx="930182" cy="627592"/>
          </a:xfrm>
          <a:prstGeom prst="rect">
            <a:avLst/>
          </a:prstGeom>
        </p:spPr>
      </p:pic>
      <p:pic>
        <p:nvPicPr>
          <p:cNvPr id="43" name="Image 4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69826" y="5490523"/>
            <a:ext cx="372534" cy="215538"/>
          </a:xfrm>
          <a:prstGeom prst="rect">
            <a:avLst/>
          </a:prstGeom>
        </p:spPr>
      </p:pic>
      <p:pic>
        <p:nvPicPr>
          <p:cNvPr id="27" name="Image 26"/>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7817494" y="5328530"/>
            <a:ext cx="638599" cy="638599"/>
          </a:xfrm>
          <a:prstGeom prst="rect">
            <a:avLst/>
          </a:prstGeom>
        </p:spPr>
      </p:pic>
      <p:sp>
        <p:nvSpPr>
          <p:cNvPr id="31" name="Rectangle 30"/>
          <p:cNvSpPr/>
          <p:nvPr/>
        </p:nvSpPr>
        <p:spPr>
          <a:xfrm>
            <a:off x="115502" y="2326421"/>
            <a:ext cx="1616935" cy="584775"/>
          </a:xfrm>
          <a:prstGeom prst="rect">
            <a:avLst/>
          </a:prstGeom>
        </p:spPr>
        <p:txBody>
          <a:bodyPr wrap="square">
            <a:spAutoFit/>
          </a:bodyPr>
          <a:lstStyle/>
          <a:p>
            <a:pPr algn="ctr"/>
            <a:r>
              <a:rPr lang="fr-FR" sz="1600" b="1" dirty="0"/>
              <a:t>Matière organique</a:t>
            </a:r>
          </a:p>
        </p:txBody>
      </p:sp>
      <p:sp>
        <p:nvSpPr>
          <p:cNvPr id="3" name="Espace réservé du numéro de diapositive 2"/>
          <p:cNvSpPr>
            <a:spLocks noGrp="1"/>
          </p:cNvSpPr>
          <p:nvPr>
            <p:ph type="sldNum" sz="quarter" idx="11"/>
          </p:nvPr>
        </p:nvSpPr>
        <p:spPr/>
        <p:txBody>
          <a:bodyPr/>
          <a:lstStyle/>
          <a:p>
            <a:fld id="{40DFEBE6-3054-46CC-BE8A-4921B29BDA5C}" type="slidenum">
              <a:rPr lang="fr-FR" smtClean="0"/>
              <a:pPr/>
              <a:t>2</a:t>
            </a:fld>
            <a:endParaRPr lang="fr-FR"/>
          </a:p>
        </p:txBody>
      </p:sp>
      <p:pic>
        <p:nvPicPr>
          <p:cNvPr id="42" name="Image 41">
            <a:extLst>
              <a:ext uri="{FF2B5EF4-FFF2-40B4-BE49-F238E27FC236}">
                <a16:creationId xmlns:a16="http://schemas.microsoft.com/office/drawing/2014/main" id="{195C02F7-230C-4D36-9C3F-EDE229AAE51A}"/>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7955955" y="164837"/>
            <a:ext cx="1152128" cy="663311"/>
          </a:xfrm>
          <a:prstGeom prst="rect">
            <a:avLst/>
          </a:prstGeom>
        </p:spPr>
      </p:pic>
      <p:sp>
        <p:nvSpPr>
          <p:cNvPr id="49" name="ZoneTexte 48">
            <a:extLst>
              <a:ext uri="{FF2B5EF4-FFF2-40B4-BE49-F238E27FC236}">
                <a16:creationId xmlns:a16="http://schemas.microsoft.com/office/drawing/2014/main" id="{DFE3DE32-1A49-49A0-B441-B843A262125F}"/>
              </a:ext>
            </a:extLst>
          </p:cNvPr>
          <p:cNvSpPr txBox="1"/>
          <p:nvPr/>
        </p:nvSpPr>
        <p:spPr>
          <a:xfrm>
            <a:off x="4031014" y="0"/>
            <a:ext cx="1298753" cy="307777"/>
          </a:xfrm>
          <a:prstGeom prst="rect">
            <a:avLst/>
          </a:prstGeom>
          <a:ln>
            <a:solidFill>
              <a:srgbClr val="FF0000"/>
            </a:solid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fr-FR" sz="1400" dirty="0">
                <a:solidFill>
                  <a:srgbClr val="FF0000"/>
                </a:solidFill>
              </a:rPr>
              <a:t>Interne GRDF</a:t>
            </a:r>
          </a:p>
        </p:txBody>
      </p:sp>
      <p:sp>
        <p:nvSpPr>
          <p:cNvPr id="2" name="Espace réservé du pied de page 1">
            <a:extLst>
              <a:ext uri="{FF2B5EF4-FFF2-40B4-BE49-F238E27FC236}">
                <a16:creationId xmlns:a16="http://schemas.microsoft.com/office/drawing/2014/main" id="{FBDAE4DE-2D0A-4710-9EA4-F13E531D4F78}"/>
              </a:ext>
            </a:extLst>
          </p:cNvPr>
          <p:cNvSpPr>
            <a:spLocks noGrp="1"/>
          </p:cNvSpPr>
          <p:nvPr>
            <p:ph type="ftr" sz="quarter" idx="12"/>
          </p:nvPr>
        </p:nvSpPr>
        <p:spPr/>
        <p:txBody>
          <a:bodyPr/>
          <a:lstStyle/>
          <a:p>
            <a:r>
              <a:rPr lang="fr-FR"/>
              <a:t>Lancement TAM 2019</a:t>
            </a:r>
            <a:endParaRPr lang="fr-FR" dirty="0"/>
          </a:p>
        </p:txBody>
      </p:sp>
      <p:sp>
        <p:nvSpPr>
          <p:cNvPr id="6" name="ZoneTexte 5">
            <a:extLst>
              <a:ext uri="{FF2B5EF4-FFF2-40B4-BE49-F238E27FC236}">
                <a16:creationId xmlns:a16="http://schemas.microsoft.com/office/drawing/2014/main" id="{86E7E253-923F-4826-AE90-CF8A10541C1F}"/>
              </a:ext>
            </a:extLst>
          </p:cNvPr>
          <p:cNvSpPr txBox="1"/>
          <p:nvPr/>
        </p:nvSpPr>
        <p:spPr>
          <a:xfrm>
            <a:off x="319026" y="4690782"/>
            <a:ext cx="3430548" cy="1634490"/>
          </a:xfrm>
          <a:prstGeom prst="wedgeRoundRectCallou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FR" b="1" dirty="0"/>
              <a:t>Vidéo : La méthanisation c'est pas compliqué si c'est bien expliqué</a:t>
            </a:r>
            <a:r>
              <a:rPr lang="fr-FR" dirty="0"/>
              <a:t> </a:t>
            </a:r>
            <a:r>
              <a:rPr lang="fr-FR" u="sng" dirty="0">
                <a:hlinkClick r:id="rId17"/>
              </a:rPr>
              <a:t>https://www.youtube.com/watch?v=fxyFnBMWH7o</a:t>
            </a:r>
            <a:endParaRPr lang="fr-FR" dirty="0"/>
          </a:p>
        </p:txBody>
      </p:sp>
    </p:spTree>
    <p:extLst>
      <p:ext uri="{BB962C8B-B14F-4D97-AF65-F5344CB8AC3E}">
        <p14:creationId xmlns:p14="http://schemas.microsoft.com/office/powerpoint/2010/main" val="64998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Object 28"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317" name="think-cell Slide" r:id="rId6" imgW="360" imgH="360" progId="">
                  <p:embed/>
                </p:oleObj>
              </mc:Choice>
              <mc:Fallback>
                <p:oleObj name="think-cell Slide" r:id="rId6" imgW="360" imgH="360" progId="">
                  <p:embed/>
                  <p:pic>
                    <p:nvPicPr>
                      <p:cNvPr id="29" name="Object 28"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p:cNvSpPr/>
          <p:nvPr>
            <p:custDataLst>
              <p:tags r:id="rId3"/>
            </p:custDataLst>
          </p:nvPr>
        </p:nvSpPr>
        <p:spPr bwMode="auto">
          <a:xfrm>
            <a:off x="0" y="0"/>
            <a:ext cx="158750" cy="1587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457200" eaLnBrk="0" fontAlgn="base" hangingPunct="0">
              <a:spcBef>
                <a:spcPct val="0"/>
              </a:spcBef>
              <a:spcAft>
                <a:spcPct val="0"/>
              </a:spcAft>
            </a:pPr>
            <a:endParaRPr lang="fr-FR" sz="1200" dirty="0">
              <a:solidFill>
                <a:sysClr val="windowText" lastClr="000000"/>
              </a:solidFill>
              <a:latin typeface="Arial" panose="020B0604020202020204" pitchFamily="34" charset="0"/>
              <a:cs typeface="Arial" panose="020B0604020202020204" pitchFamily="34" charset="0"/>
              <a:sym typeface="Arial" panose="020B0604020202020204" pitchFamily="34" charset="0"/>
            </a:endParaRPr>
          </a:p>
        </p:txBody>
      </p:sp>
      <p:sp>
        <p:nvSpPr>
          <p:cNvPr id="3" name="Slide Number Placeholder 2"/>
          <p:cNvSpPr>
            <a:spLocks noGrp="1"/>
          </p:cNvSpPr>
          <p:nvPr>
            <p:ph type="sldNum" sz="quarter" idx="4294967295"/>
          </p:nvPr>
        </p:nvSpPr>
        <p:spPr>
          <a:xfrm>
            <a:off x="8243889" y="6705600"/>
            <a:ext cx="576261" cy="152400"/>
          </a:xfrm>
          <a:prstGeom prst="rect">
            <a:avLst/>
          </a:prstGeom>
        </p:spPr>
        <p:txBody>
          <a:bodyPr/>
          <a:lstStyle/>
          <a:p>
            <a:fld id="{10C140CD-8AED-46FF-A9A2-77308F3F39AE}" type="slidenum">
              <a:rPr lang="fr-FR" smtClean="0"/>
              <a:pPr/>
              <a:t>3</a:t>
            </a:fld>
            <a:endParaRPr lang="fr-FR" dirty="0"/>
          </a:p>
        </p:txBody>
      </p:sp>
      <p:sp>
        <p:nvSpPr>
          <p:cNvPr id="4" name="Text Placeholder 3"/>
          <p:cNvSpPr>
            <a:spLocks noGrp="1"/>
          </p:cNvSpPr>
          <p:nvPr>
            <p:ph type="body" sz="quarter" idx="13"/>
          </p:nvPr>
        </p:nvSpPr>
        <p:spPr>
          <a:xfrm>
            <a:off x="1568319" y="281184"/>
            <a:ext cx="6028017" cy="404287"/>
          </a:xfrm>
        </p:spPr>
        <p:txBody>
          <a:bodyPr vert="horz" lIns="0" tIns="0" rIns="0" bIns="0" rtlCol="0" anchor="t" anchorCtr="0">
            <a:noAutofit/>
          </a:bodyPr>
          <a:lstStyle/>
          <a:p>
            <a:pPr eaLnBrk="0" fontAlgn="base" hangingPunct="0"/>
            <a:r>
              <a:rPr lang="fr-FR" sz="2400" dirty="0">
                <a:latin typeface="Arial" panose="020B0604020202020204" pitchFamily="34" charset="0"/>
                <a:cs typeface="Arial" panose="020B0604020202020204" pitchFamily="34" charset="0"/>
              </a:rPr>
              <a:t>Le challenge Tous Ambassadeurs de la Méthanisation ! (TAM)</a:t>
            </a:r>
          </a:p>
        </p:txBody>
      </p:sp>
      <p:sp>
        <p:nvSpPr>
          <p:cNvPr id="7" name="Forme 6"/>
          <p:cNvSpPr/>
          <p:nvPr/>
        </p:nvSpPr>
        <p:spPr>
          <a:xfrm>
            <a:off x="179512" y="1066236"/>
            <a:ext cx="8712968" cy="5445605"/>
          </a:xfrm>
          <a:prstGeom prst="swooshArrow">
            <a:avLst>
              <a:gd name="adj1" fmla="val 25000"/>
              <a:gd name="adj2" fmla="val 25000"/>
            </a:avLst>
          </a:prstGeom>
        </p:spPr>
        <p:style>
          <a:lnRef idx="0">
            <a:schemeClr val="dk1">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sp>
      <p:sp>
        <p:nvSpPr>
          <p:cNvPr id="9" name="Ellipse 8"/>
          <p:cNvSpPr/>
          <p:nvPr/>
        </p:nvSpPr>
        <p:spPr>
          <a:xfrm>
            <a:off x="1037739" y="5115588"/>
            <a:ext cx="200398" cy="200398"/>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1" name="Forme libre 10"/>
          <p:cNvSpPr/>
          <p:nvPr/>
        </p:nvSpPr>
        <p:spPr>
          <a:xfrm>
            <a:off x="1187627" y="5238002"/>
            <a:ext cx="1921814" cy="1296053"/>
          </a:xfrm>
          <a:custGeom>
            <a:avLst/>
            <a:gdLst>
              <a:gd name="connsiteX0" fmla="*/ 0 w 1921814"/>
              <a:gd name="connsiteY0" fmla="*/ 0 h 1296053"/>
              <a:gd name="connsiteX1" fmla="*/ 1921814 w 1921814"/>
              <a:gd name="connsiteY1" fmla="*/ 0 h 1296053"/>
              <a:gd name="connsiteX2" fmla="*/ 1921814 w 1921814"/>
              <a:gd name="connsiteY2" fmla="*/ 1296053 h 1296053"/>
              <a:gd name="connsiteX3" fmla="*/ 0 w 1921814"/>
              <a:gd name="connsiteY3" fmla="*/ 1296053 h 1296053"/>
              <a:gd name="connsiteX4" fmla="*/ 0 w 1921814"/>
              <a:gd name="connsiteY4" fmla="*/ 0 h 1296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1814" h="1296053">
                <a:moveTo>
                  <a:pt x="0" y="0"/>
                </a:moveTo>
                <a:lnTo>
                  <a:pt x="1921814" y="0"/>
                </a:lnTo>
                <a:lnTo>
                  <a:pt x="1921814" y="1296053"/>
                </a:lnTo>
                <a:lnTo>
                  <a:pt x="0" y="129605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187" tIns="0" rIns="0" bIns="0" numCol="1" spcCol="1270" anchor="t" anchorCtr="0">
            <a:noAutofit/>
          </a:bodyPr>
          <a:lstStyle/>
          <a:p>
            <a:pPr lvl="0" algn="l" defTabSz="533400">
              <a:lnSpc>
                <a:spcPct val="100000"/>
              </a:lnSpc>
              <a:spcBef>
                <a:spcPct val="0"/>
              </a:spcBef>
              <a:spcAft>
                <a:spcPct val="35000"/>
              </a:spcAft>
            </a:pPr>
            <a:r>
              <a:rPr lang="fr-FR" sz="1200" b="0" kern="1200" dirty="0"/>
              <a:t>Chaque collaborateur de GRDF en Ile-de-France peut </a:t>
            </a:r>
            <a:r>
              <a:rPr lang="fr-FR" sz="1200" b="1" kern="1200" dirty="0"/>
              <a:t>identifier des potentiels porteurs de projets </a:t>
            </a:r>
            <a:r>
              <a:rPr lang="fr-FR" sz="1200" b="0" kern="1200" dirty="0"/>
              <a:t>de méthanisation agricole dans son réseau personnel </a:t>
            </a:r>
            <a:endParaRPr lang="fr-FR" sz="1200" kern="1200" dirty="0"/>
          </a:p>
        </p:txBody>
      </p:sp>
      <p:sp>
        <p:nvSpPr>
          <p:cNvPr id="12" name="Ellipse 11"/>
          <p:cNvSpPr/>
          <p:nvPr/>
        </p:nvSpPr>
        <p:spPr>
          <a:xfrm>
            <a:off x="2453596" y="3848941"/>
            <a:ext cx="348518" cy="348518"/>
          </a:xfrm>
          <a:prstGeom prst="ellipse">
            <a:avLst/>
          </a:prstGeom>
        </p:spPr>
        <p:style>
          <a:lnRef idx="2">
            <a:schemeClr val="lt1">
              <a:hueOff val="0"/>
              <a:satOff val="0"/>
              <a:lumOff val="0"/>
              <a:alphaOff val="0"/>
            </a:schemeClr>
          </a:lnRef>
          <a:fillRef idx="1">
            <a:schemeClr val="accent3">
              <a:hueOff val="-1508068"/>
              <a:satOff val="-19805"/>
              <a:lumOff val="6144"/>
              <a:alphaOff val="0"/>
            </a:schemeClr>
          </a:fillRef>
          <a:effectRef idx="0">
            <a:schemeClr val="accent3">
              <a:hueOff val="-1508068"/>
              <a:satOff val="-19805"/>
              <a:lumOff val="6144"/>
              <a:alphaOff val="0"/>
            </a:schemeClr>
          </a:effectRef>
          <a:fontRef idx="minor">
            <a:schemeClr val="lt1"/>
          </a:fontRef>
        </p:style>
      </p:sp>
      <p:sp>
        <p:nvSpPr>
          <p:cNvPr id="13" name="Forme libre 12"/>
          <p:cNvSpPr/>
          <p:nvPr/>
        </p:nvSpPr>
        <p:spPr>
          <a:xfrm>
            <a:off x="2758586" y="4029998"/>
            <a:ext cx="2461486" cy="2488641"/>
          </a:xfrm>
          <a:custGeom>
            <a:avLst/>
            <a:gdLst>
              <a:gd name="connsiteX0" fmla="*/ 0 w 1829723"/>
              <a:gd name="connsiteY0" fmla="*/ 0 h 2488641"/>
              <a:gd name="connsiteX1" fmla="*/ 1829723 w 1829723"/>
              <a:gd name="connsiteY1" fmla="*/ 0 h 2488641"/>
              <a:gd name="connsiteX2" fmla="*/ 1829723 w 1829723"/>
              <a:gd name="connsiteY2" fmla="*/ 2488641 h 2488641"/>
              <a:gd name="connsiteX3" fmla="*/ 0 w 1829723"/>
              <a:gd name="connsiteY3" fmla="*/ 2488641 h 2488641"/>
              <a:gd name="connsiteX4" fmla="*/ 0 w 1829723"/>
              <a:gd name="connsiteY4" fmla="*/ 0 h 2488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9723" h="2488641">
                <a:moveTo>
                  <a:pt x="0" y="0"/>
                </a:moveTo>
                <a:lnTo>
                  <a:pt x="1829723" y="0"/>
                </a:lnTo>
                <a:lnTo>
                  <a:pt x="1829723" y="2488641"/>
                </a:lnTo>
                <a:lnTo>
                  <a:pt x="0" y="2488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4673" tIns="0" rIns="0" bIns="0" numCol="1" spcCol="1270" anchor="t" anchorCtr="0">
            <a:noAutofit/>
          </a:bodyPr>
          <a:lstStyle/>
          <a:p>
            <a:pPr lvl="0" algn="l" defTabSz="533400">
              <a:lnSpc>
                <a:spcPct val="100000"/>
              </a:lnSpc>
              <a:spcBef>
                <a:spcPct val="0"/>
              </a:spcBef>
              <a:spcAft>
                <a:spcPct val="35000"/>
              </a:spcAft>
            </a:pPr>
            <a:r>
              <a:rPr lang="fr-FR" sz="1200" b="0" kern="1200" dirty="0"/>
              <a:t>L’ambassadeur </a:t>
            </a:r>
            <a:r>
              <a:rPr lang="fr-FR" sz="1200" b="1" kern="1200" dirty="0"/>
              <a:t>remonte ses prospects </a:t>
            </a:r>
            <a:r>
              <a:rPr lang="fr-FR" sz="1200" b="0" kern="1200" dirty="0"/>
              <a:t>via la plateforme « Tous Ambassadeurs du Gaz »</a:t>
            </a:r>
          </a:p>
          <a:p>
            <a:pPr defTabSz="533400">
              <a:spcBef>
                <a:spcPct val="0"/>
              </a:spcBef>
              <a:spcAft>
                <a:spcPct val="35000"/>
              </a:spcAft>
            </a:pPr>
            <a:r>
              <a:rPr lang="fr-FR" sz="1200" dirty="0">
                <a:hlinkClick r:id="rId8"/>
              </a:rPr>
              <a:t>https://tag.lamarketbox.com/fr</a:t>
            </a:r>
            <a:endParaRPr lang="fr-FR" sz="1200" dirty="0"/>
          </a:p>
          <a:p>
            <a:pPr lvl="0" algn="l" defTabSz="533400">
              <a:lnSpc>
                <a:spcPct val="100000"/>
              </a:lnSpc>
              <a:spcBef>
                <a:spcPct val="0"/>
              </a:spcBef>
              <a:spcAft>
                <a:spcPct val="35000"/>
              </a:spcAft>
            </a:pPr>
            <a:endParaRPr lang="fr-FR" sz="1200" kern="1200" dirty="0"/>
          </a:p>
        </p:txBody>
      </p:sp>
      <p:sp>
        <p:nvSpPr>
          <p:cNvPr id="14" name="Ellipse 13"/>
          <p:cNvSpPr/>
          <p:nvPr/>
        </p:nvSpPr>
        <p:spPr>
          <a:xfrm>
            <a:off x="4261537" y="2915564"/>
            <a:ext cx="461787" cy="461787"/>
          </a:xfrm>
          <a:prstGeom prst="ellipse">
            <a:avLst/>
          </a:prstGeom>
        </p:spPr>
        <p:style>
          <a:lnRef idx="2">
            <a:schemeClr val="lt1">
              <a:hueOff val="0"/>
              <a:satOff val="0"/>
              <a:lumOff val="0"/>
              <a:alphaOff val="0"/>
            </a:schemeClr>
          </a:lnRef>
          <a:fillRef idx="1">
            <a:schemeClr val="accent3">
              <a:hueOff val="-3016135"/>
              <a:satOff val="-39610"/>
              <a:lumOff val="12287"/>
              <a:alphaOff val="0"/>
            </a:schemeClr>
          </a:fillRef>
          <a:effectRef idx="0">
            <a:schemeClr val="accent3">
              <a:hueOff val="-3016135"/>
              <a:satOff val="-39610"/>
              <a:lumOff val="12287"/>
              <a:alphaOff val="0"/>
            </a:schemeClr>
          </a:effectRef>
          <a:fontRef idx="minor">
            <a:schemeClr val="lt1"/>
          </a:fontRef>
        </p:style>
      </p:sp>
      <p:sp>
        <p:nvSpPr>
          <p:cNvPr id="15" name="Forme libre 14"/>
          <p:cNvSpPr/>
          <p:nvPr/>
        </p:nvSpPr>
        <p:spPr>
          <a:xfrm>
            <a:off x="4572005" y="3160054"/>
            <a:ext cx="1829723" cy="3365383"/>
          </a:xfrm>
          <a:custGeom>
            <a:avLst/>
            <a:gdLst>
              <a:gd name="connsiteX0" fmla="*/ 0 w 1829723"/>
              <a:gd name="connsiteY0" fmla="*/ 0 h 3365383"/>
              <a:gd name="connsiteX1" fmla="*/ 1829723 w 1829723"/>
              <a:gd name="connsiteY1" fmla="*/ 0 h 3365383"/>
              <a:gd name="connsiteX2" fmla="*/ 1829723 w 1829723"/>
              <a:gd name="connsiteY2" fmla="*/ 3365383 h 3365383"/>
              <a:gd name="connsiteX3" fmla="*/ 0 w 1829723"/>
              <a:gd name="connsiteY3" fmla="*/ 3365383 h 3365383"/>
              <a:gd name="connsiteX4" fmla="*/ 0 w 1829723"/>
              <a:gd name="connsiteY4" fmla="*/ 0 h 3365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9723" h="3365383">
                <a:moveTo>
                  <a:pt x="0" y="0"/>
                </a:moveTo>
                <a:lnTo>
                  <a:pt x="1829723" y="0"/>
                </a:lnTo>
                <a:lnTo>
                  <a:pt x="1829723" y="3365383"/>
                </a:lnTo>
                <a:lnTo>
                  <a:pt x="0" y="336538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4692" tIns="0" rIns="0" bIns="0" numCol="1" spcCol="1270" anchor="t" anchorCtr="0">
            <a:noAutofit/>
          </a:bodyPr>
          <a:lstStyle/>
          <a:p>
            <a:pPr lvl="0" algn="l" defTabSz="533400">
              <a:lnSpc>
                <a:spcPct val="100000"/>
              </a:lnSpc>
              <a:spcBef>
                <a:spcPct val="0"/>
              </a:spcBef>
              <a:spcAft>
                <a:spcPct val="35000"/>
              </a:spcAft>
            </a:pPr>
            <a:r>
              <a:rPr lang="fr-FR" sz="1200" b="1" kern="1200" dirty="0"/>
              <a:t>Les prospects sont recontactés </a:t>
            </a:r>
            <a:r>
              <a:rPr lang="fr-FR" sz="1200" b="0" kern="1200" dirty="0"/>
              <a:t>par les référents biométhane   ( = experts) en région</a:t>
            </a:r>
            <a:endParaRPr lang="fr-FR" sz="1200" kern="1200" dirty="0"/>
          </a:p>
        </p:txBody>
      </p:sp>
      <p:sp>
        <p:nvSpPr>
          <p:cNvPr id="16" name="Ellipse 15"/>
          <p:cNvSpPr/>
          <p:nvPr/>
        </p:nvSpPr>
        <p:spPr>
          <a:xfrm>
            <a:off x="6230668" y="2298032"/>
            <a:ext cx="618620" cy="618620"/>
          </a:xfrm>
          <a:prstGeom prst="ellipse">
            <a:avLst/>
          </a:prstGeom>
        </p:spPr>
        <p:style>
          <a:lnRef idx="2">
            <a:schemeClr val="lt1">
              <a:hueOff val="0"/>
              <a:satOff val="0"/>
              <a:lumOff val="0"/>
              <a:alphaOff val="0"/>
            </a:schemeClr>
          </a:lnRef>
          <a:fillRef idx="1">
            <a:schemeClr val="accent3">
              <a:hueOff val="-4524202"/>
              <a:satOff val="-59415"/>
              <a:lumOff val="18431"/>
              <a:alphaOff val="0"/>
            </a:schemeClr>
          </a:fillRef>
          <a:effectRef idx="0">
            <a:schemeClr val="accent3">
              <a:hueOff val="-4524202"/>
              <a:satOff val="-59415"/>
              <a:lumOff val="18431"/>
              <a:alphaOff val="0"/>
            </a:schemeClr>
          </a:effectRef>
          <a:fontRef idx="minor">
            <a:schemeClr val="lt1"/>
          </a:fontRef>
        </p:style>
      </p:sp>
      <p:sp>
        <p:nvSpPr>
          <p:cNvPr id="17" name="Forme libre 16"/>
          <p:cNvSpPr/>
          <p:nvPr/>
        </p:nvSpPr>
        <p:spPr>
          <a:xfrm>
            <a:off x="6588228" y="2616401"/>
            <a:ext cx="1829723" cy="3904498"/>
          </a:xfrm>
          <a:custGeom>
            <a:avLst/>
            <a:gdLst>
              <a:gd name="connsiteX0" fmla="*/ 0 w 1829723"/>
              <a:gd name="connsiteY0" fmla="*/ 0 h 3904498"/>
              <a:gd name="connsiteX1" fmla="*/ 1829723 w 1829723"/>
              <a:gd name="connsiteY1" fmla="*/ 0 h 3904498"/>
              <a:gd name="connsiteX2" fmla="*/ 1829723 w 1829723"/>
              <a:gd name="connsiteY2" fmla="*/ 3904498 h 3904498"/>
              <a:gd name="connsiteX3" fmla="*/ 0 w 1829723"/>
              <a:gd name="connsiteY3" fmla="*/ 3904498 h 3904498"/>
              <a:gd name="connsiteX4" fmla="*/ 0 w 1829723"/>
              <a:gd name="connsiteY4" fmla="*/ 0 h 3904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9723" h="3904498">
                <a:moveTo>
                  <a:pt x="0" y="0"/>
                </a:moveTo>
                <a:lnTo>
                  <a:pt x="1829723" y="0"/>
                </a:lnTo>
                <a:lnTo>
                  <a:pt x="1829723" y="3904498"/>
                </a:lnTo>
                <a:lnTo>
                  <a:pt x="0" y="39044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27794" tIns="0" rIns="0" bIns="0" numCol="1" spcCol="1270" anchor="t" anchorCtr="0">
            <a:noAutofit/>
          </a:bodyPr>
          <a:lstStyle/>
          <a:p>
            <a:pPr lvl="0" algn="l" defTabSz="533400">
              <a:lnSpc>
                <a:spcPct val="100000"/>
              </a:lnSpc>
              <a:spcBef>
                <a:spcPct val="0"/>
              </a:spcBef>
              <a:spcAft>
                <a:spcPct val="35000"/>
              </a:spcAft>
            </a:pPr>
            <a:r>
              <a:rPr lang="fr-FR" sz="1200" b="1" kern="1200" dirty="0"/>
              <a:t>L’ ambassadeur reçoit un lot </a:t>
            </a:r>
            <a:r>
              <a:rPr lang="fr-FR" sz="1200" kern="1200" dirty="0"/>
              <a:t>une fois le prospect qualifié </a:t>
            </a:r>
          </a:p>
          <a:p>
            <a:pPr lvl="0" algn="l" defTabSz="533400">
              <a:lnSpc>
                <a:spcPct val="100000"/>
              </a:lnSpc>
              <a:spcBef>
                <a:spcPct val="0"/>
              </a:spcBef>
              <a:spcAft>
                <a:spcPct val="35000"/>
              </a:spcAft>
            </a:pPr>
            <a:r>
              <a:rPr lang="fr-FR" sz="1200" kern="1200" dirty="0"/>
              <a:t>(50 - 500€)</a:t>
            </a:r>
          </a:p>
        </p:txBody>
      </p:sp>
      <p:pic>
        <p:nvPicPr>
          <p:cNvPr id="18" name="Image 17">
            <a:extLst>
              <a:ext uri="{FF2B5EF4-FFF2-40B4-BE49-F238E27FC236}">
                <a16:creationId xmlns:a16="http://schemas.microsoft.com/office/drawing/2014/main" id="{439FA50B-1850-4415-A719-6B8439826C7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10116" y="2811535"/>
            <a:ext cx="1372146" cy="2025346"/>
          </a:xfrm>
          <a:prstGeom prst="rect">
            <a:avLst/>
          </a:prstGeom>
          <a:solidFill>
            <a:schemeClr val="accent4">
              <a:lumMod val="50000"/>
            </a:schemeClr>
          </a:solidFill>
          <a:ln w="28575">
            <a:solidFill>
              <a:schemeClr val="accent4">
                <a:lumMod val="75000"/>
              </a:schemeClr>
            </a:solidFill>
          </a:ln>
        </p:spPr>
      </p:pic>
      <p:pic>
        <p:nvPicPr>
          <p:cNvPr id="20" name="Image 19">
            <a:extLst>
              <a:ext uri="{FF2B5EF4-FFF2-40B4-BE49-F238E27FC236}">
                <a16:creationId xmlns:a16="http://schemas.microsoft.com/office/drawing/2014/main" id="{BBB42934-B232-415C-89E1-883876EBE0EB}"/>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06797" y="1825151"/>
            <a:ext cx="831340" cy="831340"/>
          </a:xfrm>
          <a:prstGeom prst="rect">
            <a:avLst/>
          </a:prstGeom>
        </p:spPr>
      </p:pic>
      <p:pic>
        <p:nvPicPr>
          <p:cNvPr id="6" name="Image 5">
            <a:extLst>
              <a:ext uri="{FF2B5EF4-FFF2-40B4-BE49-F238E27FC236}">
                <a16:creationId xmlns:a16="http://schemas.microsoft.com/office/drawing/2014/main" id="{67B2637D-2F51-40A9-A43D-C149B6E667E0}"/>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1894525" y="2109317"/>
            <a:ext cx="2400847" cy="1714891"/>
          </a:xfrm>
          <a:prstGeom prst="rect">
            <a:avLst/>
          </a:prstGeom>
        </p:spPr>
      </p:pic>
      <p:pic>
        <p:nvPicPr>
          <p:cNvPr id="21" name="Image 20">
            <a:extLst>
              <a:ext uri="{FF2B5EF4-FFF2-40B4-BE49-F238E27FC236}">
                <a16:creationId xmlns:a16="http://schemas.microsoft.com/office/drawing/2014/main" id="{AC460FFE-1977-4576-B5C4-EC6070849585}"/>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4582327" y="1994626"/>
            <a:ext cx="616093" cy="818043"/>
          </a:xfrm>
          <a:prstGeom prst="rect">
            <a:avLst/>
          </a:prstGeom>
        </p:spPr>
      </p:pic>
      <p:pic>
        <p:nvPicPr>
          <p:cNvPr id="22" name="Image 21">
            <a:extLst>
              <a:ext uri="{FF2B5EF4-FFF2-40B4-BE49-F238E27FC236}">
                <a16:creationId xmlns:a16="http://schemas.microsoft.com/office/drawing/2014/main" id="{B50C017C-7385-4CCF-BBF3-41222A18B995}"/>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5772147" y="1533820"/>
            <a:ext cx="1259162" cy="656496"/>
          </a:xfrm>
          <a:prstGeom prst="rect">
            <a:avLst/>
          </a:prstGeom>
        </p:spPr>
      </p:pic>
      <p:pic>
        <p:nvPicPr>
          <p:cNvPr id="24" name="Image 23">
            <a:extLst>
              <a:ext uri="{FF2B5EF4-FFF2-40B4-BE49-F238E27FC236}">
                <a16:creationId xmlns:a16="http://schemas.microsoft.com/office/drawing/2014/main" id="{118C68F9-F796-43FB-AC7C-E9D5D3DA94EE}"/>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476856" y="231812"/>
            <a:ext cx="1277928" cy="739542"/>
          </a:xfrm>
          <a:prstGeom prst="rect">
            <a:avLst/>
          </a:prstGeom>
        </p:spPr>
      </p:pic>
      <p:pic>
        <p:nvPicPr>
          <p:cNvPr id="25" name="Image 24">
            <a:extLst>
              <a:ext uri="{FF2B5EF4-FFF2-40B4-BE49-F238E27FC236}">
                <a16:creationId xmlns:a16="http://schemas.microsoft.com/office/drawing/2014/main" id="{455A77D1-4E02-4C70-82D2-4BC9C14B10E7}"/>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6351381" y="4121288"/>
            <a:ext cx="1973748" cy="17647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7" name="ZoneTexte 26">
            <a:extLst>
              <a:ext uri="{FF2B5EF4-FFF2-40B4-BE49-F238E27FC236}">
                <a16:creationId xmlns:a16="http://schemas.microsoft.com/office/drawing/2014/main" id="{EF9C27A0-62E3-4E1E-83F1-64CE46083728}"/>
              </a:ext>
            </a:extLst>
          </p:cNvPr>
          <p:cNvSpPr txBox="1"/>
          <p:nvPr/>
        </p:nvSpPr>
        <p:spPr>
          <a:xfrm>
            <a:off x="4031014" y="0"/>
            <a:ext cx="1298753" cy="307777"/>
          </a:xfrm>
          <a:prstGeom prst="rect">
            <a:avLst/>
          </a:prstGeom>
          <a:ln>
            <a:solidFill>
              <a:srgbClr val="FF0000"/>
            </a:solid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fr-FR" sz="1400" dirty="0">
                <a:solidFill>
                  <a:srgbClr val="FF0000"/>
                </a:solidFill>
              </a:rPr>
              <a:t>Interne GRDF</a:t>
            </a:r>
          </a:p>
        </p:txBody>
      </p:sp>
      <p:sp>
        <p:nvSpPr>
          <p:cNvPr id="2" name="Espace réservé du pied de page 1">
            <a:extLst>
              <a:ext uri="{FF2B5EF4-FFF2-40B4-BE49-F238E27FC236}">
                <a16:creationId xmlns:a16="http://schemas.microsoft.com/office/drawing/2014/main" id="{C66E7165-D741-4A08-80B3-D3A54ED1A9F6}"/>
              </a:ext>
            </a:extLst>
          </p:cNvPr>
          <p:cNvSpPr>
            <a:spLocks noGrp="1"/>
          </p:cNvSpPr>
          <p:nvPr>
            <p:ph type="ftr" sz="quarter" idx="12"/>
          </p:nvPr>
        </p:nvSpPr>
        <p:spPr/>
        <p:txBody>
          <a:bodyPr/>
          <a:lstStyle/>
          <a:p>
            <a:r>
              <a:rPr lang="fr-FR"/>
              <a:t>Lancement TAM 2019</a:t>
            </a:r>
          </a:p>
        </p:txBody>
      </p:sp>
    </p:spTree>
    <p:extLst>
      <p:ext uri="{BB962C8B-B14F-4D97-AF65-F5344CB8AC3E}">
        <p14:creationId xmlns:p14="http://schemas.microsoft.com/office/powerpoint/2010/main" val="3380694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a:extLst>
              <a:ext uri="{FF2B5EF4-FFF2-40B4-BE49-F238E27FC236}">
                <a16:creationId xmlns:a16="http://schemas.microsoft.com/office/drawing/2014/main" id="{04FA9352-11EE-49FE-953D-4E161062E9D7}"/>
              </a:ext>
            </a:extLst>
          </p:cNvPr>
          <p:cNvGrpSpPr/>
          <p:nvPr/>
        </p:nvGrpSpPr>
        <p:grpSpPr>
          <a:xfrm>
            <a:off x="4651458" y="2125163"/>
            <a:ext cx="4488131" cy="4256165"/>
            <a:chOff x="4651458" y="2125163"/>
            <a:chExt cx="4488131" cy="4256165"/>
          </a:xfrm>
        </p:grpSpPr>
        <p:pic>
          <p:nvPicPr>
            <p:cNvPr id="28" name="Image 27">
              <a:extLst>
                <a:ext uri="{FF2B5EF4-FFF2-40B4-BE49-F238E27FC236}">
                  <a16:creationId xmlns:a16="http://schemas.microsoft.com/office/drawing/2014/main" id="{510F792F-0CC3-4119-BA6B-595C69C2A3E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651458" y="2125163"/>
              <a:ext cx="4488131" cy="3968133"/>
            </a:xfrm>
            <a:prstGeom prst="rect">
              <a:avLst/>
            </a:prstGeom>
          </p:spPr>
        </p:pic>
        <p:pic>
          <p:nvPicPr>
            <p:cNvPr id="4" name="Image 3">
              <a:extLst>
                <a:ext uri="{FF2B5EF4-FFF2-40B4-BE49-F238E27FC236}">
                  <a16:creationId xmlns:a16="http://schemas.microsoft.com/office/drawing/2014/main" id="{460C49FF-E7BB-4820-9A21-3BD5B25F361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t="-2"/>
            <a:stretch/>
          </p:blipFill>
          <p:spPr>
            <a:xfrm>
              <a:off x="4905021" y="4726071"/>
              <a:ext cx="2687515" cy="1655257"/>
            </a:xfrm>
            <a:prstGeom prst="rect">
              <a:avLst/>
            </a:prstGeom>
          </p:spPr>
        </p:pic>
      </p:grpSp>
      <p:sp>
        <p:nvSpPr>
          <p:cNvPr id="5" name="Titre 3"/>
          <p:cNvSpPr txBox="1">
            <a:spLocks/>
          </p:cNvSpPr>
          <p:nvPr/>
        </p:nvSpPr>
        <p:spPr bwMode="gray">
          <a:xfrm>
            <a:off x="1781083" y="330294"/>
            <a:ext cx="5688632" cy="510781"/>
          </a:xfrm>
          <a:prstGeom prst="rect">
            <a:avLst/>
          </a:prstGeom>
        </p:spPr>
        <p:txBody>
          <a:bodyPr vert="horz" lIns="0" tIns="0" rIns="0" bIns="0" rtlCol="0" anchor="t" anchorCtr="0">
            <a:noAutofit/>
          </a:bodyPr>
          <a:lstStyle>
            <a:lvl1pPr algn="l" defTabSz="914400" rtl="0" eaLnBrk="1" latinLnBrk="0" hangingPunct="1">
              <a:lnSpc>
                <a:spcPct val="100000"/>
              </a:lnSpc>
              <a:spcBef>
                <a:spcPts val="0"/>
              </a:spcBef>
              <a:spcAft>
                <a:spcPts val="0"/>
              </a:spcAft>
              <a:buNone/>
              <a:defRPr sz="2667" b="0" kern="1200">
                <a:solidFill>
                  <a:schemeClr val="accent6"/>
                </a:solidFill>
                <a:latin typeface="+mn-lt"/>
                <a:ea typeface="+mj-ea"/>
                <a:cs typeface="+mj-cs"/>
              </a:defRPr>
            </a:lvl1pPr>
          </a:lstStyle>
          <a:p>
            <a:r>
              <a:rPr lang="fr-FR" dirty="0"/>
              <a:t>Comment remonter un prospect</a:t>
            </a:r>
          </a:p>
        </p:txBody>
      </p:sp>
      <p:pic>
        <p:nvPicPr>
          <p:cNvPr id="34" name="Image 33">
            <a:extLst>
              <a:ext uri="{FF2B5EF4-FFF2-40B4-BE49-F238E27FC236}">
                <a16:creationId xmlns:a16="http://schemas.microsoft.com/office/drawing/2014/main" id="{AA0AF45E-A57D-4B60-ACFD-1B6A4DF5F67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96465" y="64533"/>
            <a:ext cx="1224137" cy="708413"/>
          </a:xfrm>
          <a:prstGeom prst="rect">
            <a:avLst/>
          </a:prstGeom>
        </p:spPr>
      </p:pic>
      <p:sp>
        <p:nvSpPr>
          <p:cNvPr id="3" name="ZoneTexte 2">
            <a:extLst>
              <a:ext uri="{FF2B5EF4-FFF2-40B4-BE49-F238E27FC236}">
                <a16:creationId xmlns:a16="http://schemas.microsoft.com/office/drawing/2014/main" id="{220AA5EE-47E4-4DF9-BEA6-FBEB27E56DE1}"/>
              </a:ext>
            </a:extLst>
          </p:cNvPr>
          <p:cNvSpPr txBox="1"/>
          <p:nvPr/>
        </p:nvSpPr>
        <p:spPr>
          <a:xfrm>
            <a:off x="1907704" y="1196752"/>
            <a:ext cx="5182829" cy="954107"/>
          </a:xfrm>
          <a:prstGeom prst="rect">
            <a:avLst/>
          </a:prstGeom>
          <a:noFill/>
        </p:spPr>
        <p:txBody>
          <a:bodyPr wrap="none" rtlCol="0">
            <a:spAutoFit/>
          </a:bodyPr>
          <a:lstStyle/>
          <a:p>
            <a:r>
              <a:rPr lang="fr-FR" sz="2800" dirty="0">
                <a:hlinkClick r:id="rId6"/>
              </a:rPr>
              <a:t>https://tag.lamarketbox.com/fr</a:t>
            </a:r>
            <a:endParaRPr lang="fr-FR" sz="2800" dirty="0"/>
          </a:p>
          <a:p>
            <a:endParaRPr lang="fr-FR" sz="2800" dirty="0"/>
          </a:p>
        </p:txBody>
      </p:sp>
      <p:pic>
        <p:nvPicPr>
          <p:cNvPr id="26" name="Image 25">
            <a:extLst>
              <a:ext uri="{FF2B5EF4-FFF2-40B4-BE49-F238E27FC236}">
                <a16:creationId xmlns:a16="http://schemas.microsoft.com/office/drawing/2014/main" id="{ECF12B48-064B-4D7A-85A4-B15D3FA2519B}"/>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t="-652"/>
          <a:stretch/>
        </p:blipFill>
        <p:spPr>
          <a:xfrm>
            <a:off x="-108520" y="2392453"/>
            <a:ext cx="4904597" cy="2692731"/>
          </a:xfrm>
          <a:prstGeom prst="rect">
            <a:avLst/>
          </a:prstGeom>
        </p:spPr>
      </p:pic>
      <p:sp>
        <p:nvSpPr>
          <p:cNvPr id="29" name="Ellipse 28">
            <a:extLst>
              <a:ext uri="{FF2B5EF4-FFF2-40B4-BE49-F238E27FC236}">
                <a16:creationId xmlns:a16="http://schemas.microsoft.com/office/drawing/2014/main" id="{C905F88B-371B-4CDE-80B2-F5EFA9648536}"/>
              </a:ext>
            </a:extLst>
          </p:cNvPr>
          <p:cNvSpPr/>
          <p:nvPr/>
        </p:nvSpPr>
        <p:spPr>
          <a:xfrm>
            <a:off x="2545593" y="3132350"/>
            <a:ext cx="1944216" cy="16502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Ellipse 34">
            <a:extLst>
              <a:ext uri="{FF2B5EF4-FFF2-40B4-BE49-F238E27FC236}">
                <a16:creationId xmlns:a16="http://schemas.microsoft.com/office/drawing/2014/main" id="{F865698A-EB66-44C5-96F4-3051CD43D1FA}"/>
              </a:ext>
            </a:extLst>
          </p:cNvPr>
          <p:cNvSpPr/>
          <p:nvPr/>
        </p:nvSpPr>
        <p:spPr>
          <a:xfrm>
            <a:off x="1693907" y="2617825"/>
            <a:ext cx="649871" cy="42586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ZoneTexte 36">
            <a:extLst>
              <a:ext uri="{FF2B5EF4-FFF2-40B4-BE49-F238E27FC236}">
                <a16:creationId xmlns:a16="http://schemas.microsoft.com/office/drawing/2014/main" id="{D24B3303-CD49-440E-8590-EC9144B45DC8}"/>
              </a:ext>
            </a:extLst>
          </p:cNvPr>
          <p:cNvSpPr txBox="1"/>
          <p:nvPr/>
        </p:nvSpPr>
        <p:spPr>
          <a:xfrm>
            <a:off x="323528" y="2150859"/>
            <a:ext cx="397866" cy="369332"/>
          </a:xfrm>
          <a:prstGeom prst="rect">
            <a:avLst/>
          </a:prstGeom>
          <a:noFill/>
        </p:spPr>
        <p:txBody>
          <a:bodyPr wrap="none" rtlCol="0">
            <a:spAutoFit/>
          </a:bodyPr>
          <a:lstStyle/>
          <a:p>
            <a:r>
              <a:rPr lang="fr-FR" dirty="0"/>
              <a:t>1/</a:t>
            </a:r>
          </a:p>
        </p:txBody>
      </p:sp>
      <p:sp>
        <p:nvSpPr>
          <p:cNvPr id="38" name="ZoneTexte 37">
            <a:extLst>
              <a:ext uri="{FF2B5EF4-FFF2-40B4-BE49-F238E27FC236}">
                <a16:creationId xmlns:a16="http://schemas.microsoft.com/office/drawing/2014/main" id="{19C2AE2C-5B2F-4925-9C92-720308324F90}"/>
              </a:ext>
            </a:extLst>
          </p:cNvPr>
          <p:cNvSpPr txBox="1"/>
          <p:nvPr/>
        </p:nvSpPr>
        <p:spPr>
          <a:xfrm>
            <a:off x="4957726" y="2174688"/>
            <a:ext cx="397866" cy="369332"/>
          </a:xfrm>
          <a:prstGeom prst="rect">
            <a:avLst/>
          </a:prstGeom>
          <a:noFill/>
        </p:spPr>
        <p:txBody>
          <a:bodyPr wrap="none" rtlCol="0">
            <a:spAutoFit/>
          </a:bodyPr>
          <a:lstStyle/>
          <a:p>
            <a:r>
              <a:rPr lang="fr-FR" dirty="0"/>
              <a:t>2/</a:t>
            </a:r>
          </a:p>
        </p:txBody>
      </p:sp>
      <p:sp>
        <p:nvSpPr>
          <p:cNvPr id="2" name="Espace réservé du numéro de diapositive 1">
            <a:extLst>
              <a:ext uri="{FF2B5EF4-FFF2-40B4-BE49-F238E27FC236}">
                <a16:creationId xmlns:a16="http://schemas.microsoft.com/office/drawing/2014/main" id="{A3F6A8DB-FDA5-4D9E-BDC4-A1A232332075}"/>
              </a:ext>
            </a:extLst>
          </p:cNvPr>
          <p:cNvSpPr>
            <a:spLocks noGrp="1"/>
          </p:cNvSpPr>
          <p:nvPr>
            <p:ph type="sldNum" sz="quarter" idx="10"/>
          </p:nvPr>
        </p:nvSpPr>
        <p:spPr/>
        <p:txBody>
          <a:bodyPr/>
          <a:lstStyle/>
          <a:p>
            <a:fld id="{646E7B68-C406-4B5C-B79D-A1CDE10CB85D}" type="slidenum">
              <a:rPr lang="fr-FR" smtClean="0"/>
              <a:pPr/>
              <a:t>4</a:t>
            </a:fld>
            <a:endParaRPr lang="fr-FR" dirty="0"/>
          </a:p>
        </p:txBody>
      </p:sp>
      <p:sp>
        <p:nvSpPr>
          <p:cNvPr id="13" name="ZoneTexte 12">
            <a:extLst>
              <a:ext uri="{FF2B5EF4-FFF2-40B4-BE49-F238E27FC236}">
                <a16:creationId xmlns:a16="http://schemas.microsoft.com/office/drawing/2014/main" id="{F30E8CDC-AC9B-40AF-830F-13BA5DECF9BC}"/>
              </a:ext>
            </a:extLst>
          </p:cNvPr>
          <p:cNvSpPr txBox="1"/>
          <p:nvPr/>
        </p:nvSpPr>
        <p:spPr>
          <a:xfrm>
            <a:off x="4031014" y="0"/>
            <a:ext cx="1298753" cy="307777"/>
          </a:xfrm>
          <a:prstGeom prst="rect">
            <a:avLst/>
          </a:prstGeom>
          <a:ln>
            <a:solidFill>
              <a:srgbClr val="FF0000"/>
            </a:solid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fr-FR" sz="1400" dirty="0">
                <a:solidFill>
                  <a:srgbClr val="FF0000"/>
                </a:solidFill>
              </a:rPr>
              <a:t>Interne GRDF</a:t>
            </a:r>
          </a:p>
        </p:txBody>
      </p:sp>
      <p:sp>
        <p:nvSpPr>
          <p:cNvPr id="36" name="Ellipse 35">
            <a:extLst>
              <a:ext uri="{FF2B5EF4-FFF2-40B4-BE49-F238E27FC236}">
                <a16:creationId xmlns:a16="http://schemas.microsoft.com/office/drawing/2014/main" id="{49A885B1-89A9-49D8-B004-89B6CAD42C0E}"/>
              </a:ext>
            </a:extLst>
          </p:cNvPr>
          <p:cNvSpPr/>
          <p:nvPr/>
        </p:nvSpPr>
        <p:spPr>
          <a:xfrm>
            <a:off x="4957727" y="4653136"/>
            <a:ext cx="2582104" cy="18722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987422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p:cNvPicPr>
            <a:picLocks noGrp="1" noChangeAspect="1"/>
          </p:cNvPicPr>
          <p:nvPr>
            <p:ph type="pic" sz="quarter" idx="17"/>
          </p:nvPr>
        </p:nvPicPr>
        <p:blipFill>
          <a:blip r:embed="rId2" cstate="print">
            <a:extLst>
              <a:ext uri="{28A0092B-C50C-407E-A947-70E740481C1C}">
                <a14:useLocalDpi xmlns:a14="http://schemas.microsoft.com/office/drawing/2010/main"/>
              </a:ext>
            </a:extLst>
          </a:blip>
          <a:srcRect/>
          <a:stretch>
            <a:fillRect/>
          </a:stretch>
        </p:blipFill>
        <p:spPr/>
      </p:pic>
      <p:sp>
        <p:nvSpPr>
          <p:cNvPr id="3" name="Espace réservé du texte 2"/>
          <p:cNvSpPr>
            <a:spLocks noGrp="1"/>
          </p:cNvSpPr>
          <p:nvPr>
            <p:ph type="body" sz="quarter" idx="13"/>
          </p:nvPr>
        </p:nvSpPr>
        <p:spPr/>
        <p:txBody>
          <a:bodyPr/>
          <a:lstStyle/>
          <a:p>
            <a:pPr lvl="0"/>
            <a:r>
              <a:rPr lang="fr-FR" dirty="0"/>
              <a:t>Vos questions ?</a:t>
            </a:r>
          </a:p>
        </p:txBody>
      </p:sp>
      <p:sp>
        <p:nvSpPr>
          <p:cNvPr id="4" name="Espace réservé du pied de page 3"/>
          <p:cNvSpPr>
            <a:spLocks noGrp="1"/>
          </p:cNvSpPr>
          <p:nvPr>
            <p:ph type="ftr" sz="quarter" idx="15"/>
          </p:nvPr>
        </p:nvSpPr>
        <p:spPr/>
        <p:txBody>
          <a:bodyPr/>
          <a:lstStyle/>
          <a:p>
            <a:r>
              <a:rPr lang="fr-FR"/>
              <a:t>Lancement TAM 2019</a:t>
            </a:r>
            <a:endParaRPr lang="fr-FR" dirty="0"/>
          </a:p>
        </p:txBody>
      </p:sp>
      <p:sp>
        <p:nvSpPr>
          <p:cNvPr id="5" name="Espace réservé du numéro de diapositive 4"/>
          <p:cNvSpPr>
            <a:spLocks noGrp="1"/>
          </p:cNvSpPr>
          <p:nvPr>
            <p:ph type="sldNum" sz="quarter" idx="16"/>
          </p:nvPr>
        </p:nvSpPr>
        <p:spPr/>
        <p:txBody>
          <a:bodyPr/>
          <a:lstStyle/>
          <a:p>
            <a:fld id="{10C140CD-8AED-46FF-A9A2-77308F3F39AE}" type="slidenum">
              <a:rPr lang="fr-FR" smtClean="0"/>
              <a:pPr/>
              <a:t>5</a:t>
            </a:fld>
            <a:endParaRPr lang="fr-FR" dirty="0"/>
          </a:p>
        </p:txBody>
      </p:sp>
      <p:sp>
        <p:nvSpPr>
          <p:cNvPr id="8" name="ZoneTexte 7">
            <a:extLst>
              <a:ext uri="{FF2B5EF4-FFF2-40B4-BE49-F238E27FC236}">
                <a16:creationId xmlns:a16="http://schemas.microsoft.com/office/drawing/2014/main" id="{8D8BB331-BBA8-4A71-ABCC-28FF1D6EA61E}"/>
              </a:ext>
            </a:extLst>
          </p:cNvPr>
          <p:cNvSpPr txBox="1"/>
          <p:nvPr/>
        </p:nvSpPr>
        <p:spPr>
          <a:xfrm>
            <a:off x="4031014" y="0"/>
            <a:ext cx="1298753" cy="307777"/>
          </a:xfrm>
          <a:prstGeom prst="rect">
            <a:avLst/>
          </a:prstGeom>
          <a:ln>
            <a:solidFill>
              <a:srgbClr val="FF0000"/>
            </a:solid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fr-FR" sz="1400" dirty="0">
                <a:solidFill>
                  <a:srgbClr val="FF0000"/>
                </a:solidFill>
              </a:rPr>
              <a:t>Interne GRDF</a:t>
            </a:r>
          </a:p>
        </p:txBody>
      </p:sp>
      <p:pic>
        <p:nvPicPr>
          <p:cNvPr id="9" name="Image 8">
            <a:extLst>
              <a:ext uri="{FF2B5EF4-FFF2-40B4-BE49-F238E27FC236}">
                <a16:creationId xmlns:a16="http://schemas.microsoft.com/office/drawing/2014/main" id="{E9ECF117-F4E0-4CC0-A9ED-5FB89CFDFB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76856" y="231812"/>
            <a:ext cx="1277928" cy="739542"/>
          </a:xfrm>
          <a:prstGeom prst="rect">
            <a:avLst/>
          </a:prstGeom>
        </p:spPr>
      </p:pic>
    </p:spTree>
    <p:extLst>
      <p:ext uri="{BB962C8B-B14F-4D97-AF65-F5344CB8AC3E}">
        <p14:creationId xmlns:p14="http://schemas.microsoft.com/office/powerpoint/2010/main" val="2172485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44358" y="173302"/>
            <a:ext cx="1152128" cy="663311"/>
          </a:xfrm>
          <a:prstGeom prst="rect">
            <a:avLst/>
          </a:prstGeom>
        </p:spPr>
      </p:pic>
      <p:graphicFrame>
        <p:nvGraphicFramePr>
          <p:cNvPr id="29" name="Object 28"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445" name="think-cell Slide" r:id="rId7" imgW="360" imgH="360" progId="">
                  <p:embed/>
                </p:oleObj>
              </mc:Choice>
              <mc:Fallback>
                <p:oleObj name="think-cell Slide" r:id="rId7" imgW="360" imgH="360" progId="">
                  <p:embed/>
                  <p:pic>
                    <p:nvPicPr>
                      <p:cNvPr id="29" name="Object 28"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p:cNvSpPr/>
          <p:nvPr>
            <p:custDataLst>
              <p:tags r:id="rId3"/>
            </p:custDataLst>
          </p:nvPr>
        </p:nvSpPr>
        <p:spPr bwMode="auto">
          <a:xfrm>
            <a:off x="0" y="0"/>
            <a:ext cx="158750" cy="1587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457200" eaLnBrk="0" fontAlgn="base" hangingPunct="0">
              <a:spcBef>
                <a:spcPct val="0"/>
              </a:spcBef>
              <a:spcAft>
                <a:spcPct val="0"/>
              </a:spcAft>
            </a:pPr>
            <a:endParaRPr lang="fr-FR" sz="1200" dirty="0">
              <a:solidFill>
                <a:sysClr val="windowText" lastClr="000000"/>
              </a:solidFill>
              <a:latin typeface="Arial" panose="020B0604020202020204" pitchFamily="34" charset="0"/>
              <a:cs typeface="Arial" panose="020B0604020202020204" pitchFamily="34" charset="0"/>
              <a:sym typeface="Arial" panose="020B0604020202020204" pitchFamily="34" charset="0"/>
            </a:endParaRPr>
          </a:p>
        </p:txBody>
      </p:sp>
      <p:sp>
        <p:nvSpPr>
          <p:cNvPr id="3" name="Slide Number Placeholder 2"/>
          <p:cNvSpPr>
            <a:spLocks noGrp="1"/>
          </p:cNvSpPr>
          <p:nvPr>
            <p:ph type="sldNum" sz="quarter" idx="4294967295"/>
          </p:nvPr>
        </p:nvSpPr>
        <p:spPr>
          <a:xfrm>
            <a:off x="8243889" y="6705600"/>
            <a:ext cx="576261" cy="152400"/>
          </a:xfrm>
          <a:prstGeom prst="rect">
            <a:avLst/>
          </a:prstGeom>
        </p:spPr>
        <p:txBody>
          <a:bodyPr/>
          <a:lstStyle/>
          <a:p>
            <a:fld id="{10C140CD-8AED-46FF-A9A2-77308F3F39AE}" type="slidenum">
              <a:rPr lang="fr-FR" smtClean="0"/>
              <a:pPr/>
              <a:t>6</a:t>
            </a:fld>
            <a:endParaRPr lang="fr-FR" dirty="0"/>
          </a:p>
        </p:txBody>
      </p:sp>
      <p:sp>
        <p:nvSpPr>
          <p:cNvPr id="17" name="Text Placeholder 3"/>
          <p:cNvSpPr>
            <a:spLocks noGrp="1"/>
          </p:cNvSpPr>
          <p:nvPr>
            <p:ph type="body" sz="quarter" idx="13"/>
          </p:nvPr>
        </p:nvSpPr>
        <p:spPr>
          <a:xfrm>
            <a:off x="1763713" y="404813"/>
            <a:ext cx="7217347" cy="1152525"/>
          </a:xfrm>
        </p:spPr>
        <p:txBody>
          <a:bodyPr/>
          <a:lstStyle/>
          <a:p>
            <a:r>
              <a:rPr lang="fr-FR" sz="2400" dirty="0"/>
              <a:t>Règlement de TAM 2019 (1/2)</a:t>
            </a:r>
            <a:endParaRPr lang="fr-FR" sz="1800" dirty="0"/>
          </a:p>
        </p:txBody>
      </p:sp>
      <p:sp>
        <p:nvSpPr>
          <p:cNvPr id="14" name="ZoneTexte 13"/>
          <p:cNvSpPr txBox="1"/>
          <p:nvPr/>
        </p:nvSpPr>
        <p:spPr>
          <a:xfrm>
            <a:off x="611560" y="980728"/>
            <a:ext cx="8064574" cy="5618559"/>
          </a:xfrm>
          <a:prstGeom prst="flowChartAlternateProcess">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u="sng" dirty="0">
                <a:solidFill>
                  <a:schemeClr val="accent2"/>
                </a:solidFill>
              </a:rPr>
              <a:t>Personnes éligibles : </a:t>
            </a:r>
          </a:p>
          <a:p>
            <a:pPr algn="ctr"/>
            <a:r>
              <a:rPr lang="fr-FR" sz="1200" dirty="0">
                <a:solidFill>
                  <a:schemeClr val="accent2"/>
                </a:solidFill>
              </a:rPr>
              <a:t>Tous les agents GRDF de la DR et de la DCT Ile-de-France. Les alternants, les intérimaires et les stagiaires sont également éligibles</a:t>
            </a:r>
          </a:p>
          <a:p>
            <a:pPr algn="ctr"/>
            <a:r>
              <a:rPr lang="fr-FR" sz="1200" i="1" dirty="0">
                <a:solidFill>
                  <a:schemeClr val="accent2"/>
                </a:solidFill>
              </a:rPr>
              <a:t>Exception : Equipes territoires et équipe biométhane IDF</a:t>
            </a:r>
          </a:p>
          <a:p>
            <a:pPr algn="ctr"/>
            <a:endParaRPr lang="fr-FR" sz="1200" dirty="0">
              <a:solidFill>
                <a:srgbClr val="FF0000"/>
              </a:solidFill>
            </a:endParaRPr>
          </a:p>
          <a:p>
            <a:pPr algn="ctr"/>
            <a:r>
              <a:rPr lang="fr-FR" sz="1200" b="1" u="sng" dirty="0">
                <a:solidFill>
                  <a:schemeClr val="accent2"/>
                </a:solidFill>
              </a:rPr>
              <a:t>Prospects éligibles : </a:t>
            </a:r>
          </a:p>
          <a:p>
            <a:pPr algn="ctr"/>
            <a:r>
              <a:rPr lang="fr-FR" sz="1200" dirty="0">
                <a:solidFill>
                  <a:schemeClr val="accent2"/>
                </a:solidFill>
              </a:rPr>
              <a:t>Projets de méthanisation </a:t>
            </a:r>
            <a:r>
              <a:rPr lang="fr-FR" sz="1200" dirty="0">
                <a:solidFill>
                  <a:schemeClr val="accent2"/>
                </a:solidFill>
                <a:highlight>
                  <a:srgbClr val="FFFF00"/>
                </a:highlight>
              </a:rPr>
              <a:t>agricole ou agricole territoriale </a:t>
            </a:r>
            <a:r>
              <a:rPr lang="fr-FR" sz="1200" dirty="0">
                <a:solidFill>
                  <a:schemeClr val="accent2"/>
                </a:solidFill>
              </a:rPr>
              <a:t>(intrants agricoles et externes) portés par un </a:t>
            </a:r>
            <a:r>
              <a:rPr lang="fr-FR" sz="1200" b="1" dirty="0">
                <a:solidFill>
                  <a:schemeClr val="accent2"/>
                </a:solidFill>
              </a:rPr>
              <a:t>agriculteur, un éleveur ou un groupement d’exploitants agricoles </a:t>
            </a:r>
            <a:r>
              <a:rPr lang="fr-FR" sz="1200" dirty="0">
                <a:solidFill>
                  <a:schemeClr val="accent2"/>
                </a:solidFill>
              </a:rPr>
              <a:t>(participation majoritaire)</a:t>
            </a:r>
          </a:p>
          <a:p>
            <a:pPr algn="ctr"/>
            <a:r>
              <a:rPr lang="fr-FR" sz="1200" dirty="0">
                <a:solidFill>
                  <a:schemeClr val="accent2"/>
                </a:solidFill>
              </a:rPr>
              <a:t>Le projet de méthanisation doit être </a:t>
            </a:r>
            <a:r>
              <a:rPr lang="fr-FR" sz="1200" b="1" dirty="0">
                <a:solidFill>
                  <a:schemeClr val="accent2"/>
                </a:solidFill>
              </a:rPr>
              <a:t>en </a:t>
            </a:r>
            <a:r>
              <a:rPr lang="fr-FR" sz="1200" b="1" dirty="0">
                <a:solidFill>
                  <a:schemeClr val="accent2"/>
                </a:solidFill>
                <a:highlight>
                  <a:srgbClr val="FFFF00"/>
                </a:highlight>
              </a:rPr>
              <a:t>injection</a:t>
            </a:r>
            <a:r>
              <a:rPr lang="fr-FR" sz="1200" b="1" dirty="0">
                <a:solidFill>
                  <a:schemeClr val="accent2"/>
                </a:solidFill>
              </a:rPr>
              <a:t> </a:t>
            </a:r>
            <a:r>
              <a:rPr lang="fr-FR" sz="1200" dirty="0">
                <a:solidFill>
                  <a:schemeClr val="accent2"/>
                </a:solidFill>
              </a:rPr>
              <a:t>dans le réseau GRDF</a:t>
            </a:r>
          </a:p>
          <a:p>
            <a:pPr algn="ctr"/>
            <a:r>
              <a:rPr lang="fr-FR" sz="1200" b="1" dirty="0">
                <a:solidFill>
                  <a:schemeClr val="accent2"/>
                </a:solidFill>
                <a:highlight>
                  <a:srgbClr val="FFFF00"/>
                </a:highlight>
              </a:rPr>
              <a:t>Préférentiellement en IDF </a:t>
            </a:r>
            <a:r>
              <a:rPr lang="fr-FR" sz="1200" dirty="0">
                <a:solidFill>
                  <a:schemeClr val="accent2"/>
                </a:solidFill>
                <a:highlight>
                  <a:srgbClr val="FFFF00"/>
                </a:highlight>
              </a:rPr>
              <a:t>mais possible ailleurs en France Métropolitaine</a:t>
            </a:r>
          </a:p>
          <a:p>
            <a:pPr algn="ctr"/>
            <a:r>
              <a:rPr lang="fr-FR" sz="1200" dirty="0">
                <a:solidFill>
                  <a:schemeClr val="accent2"/>
                </a:solidFill>
                <a:highlight>
                  <a:srgbClr val="FFFF00"/>
                </a:highlight>
              </a:rPr>
              <a:t>Le prospect ne doit </a:t>
            </a:r>
            <a:r>
              <a:rPr lang="fr-FR" sz="1200" b="1" dirty="0">
                <a:solidFill>
                  <a:schemeClr val="accent2"/>
                </a:solidFill>
                <a:highlight>
                  <a:srgbClr val="FFFF00"/>
                </a:highlight>
              </a:rPr>
              <a:t>pas encore être identifié </a:t>
            </a:r>
            <a:r>
              <a:rPr lang="fr-FR" sz="1200" dirty="0">
                <a:solidFill>
                  <a:schemeClr val="accent2"/>
                </a:solidFill>
                <a:highlight>
                  <a:srgbClr val="FFFF00"/>
                </a:highlight>
              </a:rPr>
              <a:t>comme porteur de projet par GRDF</a:t>
            </a:r>
          </a:p>
          <a:p>
            <a:pPr algn="ctr"/>
            <a:endParaRPr lang="fr-FR" sz="1200" dirty="0">
              <a:solidFill>
                <a:srgbClr val="FF0000"/>
              </a:solidFill>
            </a:endParaRPr>
          </a:p>
          <a:p>
            <a:pPr algn="ctr"/>
            <a:r>
              <a:rPr lang="fr-FR" sz="1200" b="1" u="sng" dirty="0">
                <a:solidFill>
                  <a:schemeClr val="accent2"/>
                </a:solidFill>
              </a:rPr>
              <a:t>Période éligible :</a:t>
            </a:r>
          </a:p>
          <a:p>
            <a:pPr algn="ctr"/>
            <a:r>
              <a:rPr lang="fr-FR" sz="1200" dirty="0">
                <a:solidFill>
                  <a:schemeClr val="accent2"/>
                </a:solidFill>
              </a:rPr>
              <a:t>Pour sa deuxième année : la démarche TAM est active entre </a:t>
            </a:r>
            <a:r>
              <a:rPr lang="fr-FR" sz="1200" b="1" dirty="0">
                <a:solidFill>
                  <a:schemeClr val="accent2"/>
                </a:solidFill>
              </a:rPr>
              <a:t>le 1er janvier 2019 et le 22 décembre 2019.</a:t>
            </a:r>
            <a:endParaRPr lang="fr-FR" sz="1200" dirty="0">
              <a:solidFill>
                <a:schemeClr val="accent2"/>
              </a:solidFill>
            </a:endParaRPr>
          </a:p>
          <a:p>
            <a:pPr algn="ctr"/>
            <a:r>
              <a:rPr lang="fr-FR" sz="1200" dirty="0">
                <a:solidFill>
                  <a:schemeClr val="accent2"/>
                </a:solidFill>
              </a:rPr>
              <a:t>Les prospects ne peuvent être inscrits que pendant cette période. Les changements de statut ne donnent plus droit à des lots après cette période.</a:t>
            </a:r>
          </a:p>
          <a:p>
            <a:pPr algn="ctr"/>
            <a:r>
              <a:rPr lang="fr-FR" sz="1200" dirty="0">
                <a:solidFill>
                  <a:schemeClr val="accent2"/>
                </a:solidFill>
              </a:rPr>
              <a:t>Si elle est fructueuse, la démarche sera prolongée.</a:t>
            </a:r>
          </a:p>
          <a:p>
            <a:pPr algn="ctr"/>
            <a:endParaRPr lang="fr-FR" sz="1200" dirty="0">
              <a:solidFill>
                <a:schemeClr val="accent2"/>
              </a:solidFill>
            </a:endParaRPr>
          </a:p>
          <a:p>
            <a:pPr algn="ctr"/>
            <a:r>
              <a:rPr lang="fr-FR" sz="1200" b="1" u="sng" dirty="0">
                <a:solidFill>
                  <a:schemeClr val="accent2"/>
                </a:solidFill>
              </a:rPr>
              <a:t>Annulation de la démarche</a:t>
            </a:r>
            <a:endParaRPr lang="fr-FR" sz="1200" dirty="0">
              <a:solidFill>
                <a:schemeClr val="accent2"/>
              </a:solidFill>
            </a:endParaRPr>
          </a:p>
          <a:p>
            <a:pPr algn="ctr"/>
            <a:r>
              <a:rPr lang="fr-FR" sz="1200" dirty="0">
                <a:solidFill>
                  <a:schemeClr val="accent2"/>
                </a:solidFill>
              </a:rPr>
              <a:t>Les sponsors de la démarche TAM se réservent le droit d’arrêter la démarche TAM à tout moment. </a:t>
            </a:r>
          </a:p>
          <a:p>
            <a:pPr algn="ctr"/>
            <a:r>
              <a:rPr lang="fr-FR" sz="1200" dirty="0">
                <a:solidFill>
                  <a:schemeClr val="accent2"/>
                </a:solidFill>
              </a:rPr>
              <a:t>Les prospects ne pourront plus être inscrits après la décision d’annulation.</a:t>
            </a:r>
          </a:p>
          <a:p>
            <a:pPr algn="ctr"/>
            <a:r>
              <a:rPr lang="fr-FR" sz="1200" dirty="0">
                <a:solidFill>
                  <a:schemeClr val="accent2"/>
                </a:solidFill>
              </a:rPr>
              <a:t> Les prospects déjà enregistrés donneront bien lieu aux lots prévus.</a:t>
            </a:r>
          </a:p>
          <a:p>
            <a:pPr algn="ctr"/>
            <a:endParaRPr lang="fr-FR" sz="1200" dirty="0">
              <a:solidFill>
                <a:schemeClr val="accent2"/>
              </a:solidFill>
            </a:endParaRPr>
          </a:p>
          <a:p>
            <a:pPr algn="ctr"/>
            <a:r>
              <a:rPr lang="fr-FR" sz="1200" b="1" u="sng" dirty="0">
                <a:solidFill>
                  <a:schemeClr val="accent2"/>
                </a:solidFill>
              </a:rPr>
              <a:t>Litige :</a:t>
            </a:r>
            <a:endParaRPr lang="fr-FR" sz="1200" dirty="0">
              <a:solidFill>
                <a:schemeClr val="accent2"/>
              </a:solidFill>
            </a:endParaRPr>
          </a:p>
          <a:p>
            <a:pPr algn="ctr"/>
            <a:r>
              <a:rPr lang="fr-FR" sz="1200" dirty="0">
                <a:solidFill>
                  <a:schemeClr val="accent2"/>
                </a:solidFill>
              </a:rPr>
              <a:t>Les litiges seront préférentiellement réglés à l’amiable entre les collaborateurs GRDF concernés et l’équipe TAM.</a:t>
            </a:r>
          </a:p>
          <a:p>
            <a:pPr algn="ctr"/>
            <a:r>
              <a:rPr lang="fr-FR" sz="1200" dirty="0">
                <a:solidFill>
                  <a:schemeClr val="accent2"/>
                </a:solidFill>
              </a:rPr>
              <a:t>Si nécessaire, le litige sera arbitré par les sponsors de la démarche.</a:t>
            </a:r>
          </a:p>
        </p:txBody>
      </p:sp>
      <p:sp>
        <p:nvSpPr>
          <p:cNvPr id="11" name="ZoneTexte 10">
            <a:extLst>
              <a:ext uri="{FF2B5EF4-FFF2-40B4-BE49-F238E27FC236}">
                <a16:creationId xmlns:a16="http://schemas.microsoft.com/office/drawing/2014/main" id="{778B92F1-728F-48C8-961F-B2AC1B88D315}"/>
              </a:ext>
            </a:extLst>
          </p:cNvPr>
          <p:cNvSpPr txBox="1"/>
          <p:nvPr/>
        </p:nvSpPr>
        <p:spPr>
          <a:xfrm>
            <a:off x="4031014" y="0"/>
            <a:ext cx="1298753" cy="307777"/>
          </a:xfrm>
          <a:prstGeom prst="rect">
            <a:avLst/>
          </a:prstGeom>
          <a:ln>
            <a:solidFill>
              <a:srgbClr val="FF0000"/>
            </a:solid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fr-FR" sz="1400" dirty="0">
                <a:solidFill>
                  <a:srgbClr val="FF0000"/>
                </a:solidFill>
              </a:rPr>
              <a:t>Interne GRDF</a:t>
            </a:r>
          </a:p>
        </p:txBody>
      </p:sp>
      <p:sp>
        <p:nvSpPr>
          <p:cNvPr id="4" name="Espace réservé du pied de page 3">
            <a:extLst>
              <a:ext uri="{FF2B5EF4-FFF2-40B4-BE49-F238E27FC236}">
                <a16:creationId xmlns:a16="http://schemas.microsoft.com/office/drawing/2014/main" id="{B45B76F1-02E2-464B-AC1F-4346544ECEB4}"/>
              </a:ext>
            </a:extLst>
          </p:cNvPr>
          <p:cNvSpPr>
            <a:spLocks noGrp="1"/>
          </p:cNvSpPr>
          <p:nvPr>
            <p:ph type="ftr" sz="quarter" idx="12"/>
          </p:nvPr>
        </p:nvSpPr>
        <p:spPr/>
        <p:txBody>
          <a:bodyPr/>
          <a:lstStyle/>
          <a:p>
            <a:r>
              <a:rPr lang="fr-FR"/>
              <a:t>Lancement TAM 2019</a:t>
            </a:r>
          </a:p>
        </p:txBody>
      </p:sp>
    </p:spTree>
    <p:extLst>
      <p:ext uri="{BB962C8B-B14F-4D97-AF65-F5344CB8AC3E}">
        <p14:creationId xmlns:p14="http://schemas.microsoft.com/office/powerpoint/2010/main" val="2437298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44358" y="173302"/>
            <a:ext cx="1152128" cy="663311"/>
          </a:xfrm>
          <a:prstGeom prst="rect">
            <a:avLst/>
          </a:prstGeom>
        </p:spPr>
      </p:pic>
      <p:graphicFrame>
        <p:nvGraphicFramePr>
          <p:cNvPr id="29" name="Object 28"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469" name="think-cell Slide" r:id="rId7" imgW="360" imgH="360" progId="">
                  <p:embed/>
                </p:oleObj>
              </mc:Choice>
              <mc:Fallback>
                <p:oleObj name="think-cell Slide" r:id="rId7" imgW="360" imgH="360" progId="">
                  <p:embed/>
                  <p:pic>
                    <p:nvPicPr>
                      <p:cNvPr id="29" name="Object 28"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p:cNvSpPr/>
          <p:nvPr>
            <p:custDataLst>
              <p:tags r:id="rId3"/>
            </p:custDataLst>
          </p:nvPr>
        </p:nvSpPr>
        <p:spPr bwMode="auto">
          <a:xfrm>
            <a:off x="0" y="0"/>
            <a:ext cx="158750" cy="1587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457200" eaLnBrk="0" fontAlgn="base" hangingPunct="0">
              <a:spcBef>
                <a:spcPct val="0"/>
              </a:spcBef>
              <a:spcAft>
                <a:spcPct val="0"/>
              </a:spcAft>
            </a:pPr>
            <a:endParaRPr lang="fr-FR" sz="1200" dirty="0">
              <a:solidFill>
                <a:sysClr val="windowText" lastClr="000000"/>
              </a:solidFill>
              <a:latin typeface="Arial" panose="020B0604020202020204" pitchFamily="34" charset="0"/>
              <a:cs typeface="Arial" panose="020B0604020202020204" pitchFamily="34" charset="0"/>
              <a:sym typeface="Arial" panose="020B0604020202020204" pitchFamily="34" charset="0"/>
            </a:endParaRPr>
          </a:p>
        </p:txBody>
      </p:sp>
      <p:sp>
        <p:nvSpPr>
          <p:cNvPr id="3" name="Slide Number Placeholder 2"/>
          <p:cNvSpPr>
            <a:spLocks noGrp="1"/>
          </p:cNvSpPr>
          <p:nvPr>
            <p:ph type="sldNum" sz="quarter" idx="4294967295"/>
          </p:nvPr>
        </p:nvSpPr>
        <p:spPr>
          <a:xfrm>
            <a:off x="8243889" y="6705600"/>
            <a:ext cx="576261" cy="152400"/>
          </a:xfrm>
          <a:prstGeom prst="rect">
            <a:avLst/>
          </a:prstGeom>
        </p:spPr>
        <p:txBody>
          <a:bodyPr/>
          <a:lstStyle/>
          <a:p>
            <a:fld id="{10C140CD-8AED-46FF-A9A2-77308F3F39AE}" type="slidenum">
              <a:rPr lang="fr-FR" smtClean="0"/>
              <a:pPr/>
              <a:t>7</a:t>
            </a:fld>
            <a:endParaRPr lang="fr-FR" dirty="0"/>
          </a:p>
        </p:txBody>
      </p:sp>
      <p:sp>
        <p:nvSpPr>
          <p:cNvPr id="17" name="Text Placeholder 3"/>
          <p:cNvSpPr>
            <a:spLocks noGrp="1"/>
          </p:cNvSpPr>
          <p:nvPr>
            <p:ph type="body" sz="quarter" idx="13"/>
          </p:nvPr>
        </p:nvSpPr>
        <p:spPr>
          <a:xfrm>
            <a:off x="1763713" y="404813"/>
            <a:ext cx="7217347" cy="1152525"/>
          </a:xfrm>
        </p:spPr>
        <p:txBody>
          <a:bodyPr/>
          <a:lstStyle/>
          <a:p>
            <a:r>
              <a:rPr lang="fr-FR" sz="2400" dirty="0"/>
              <a:t>Règlement de TAM 2019 (2/2)</a:t>
            </a:r>
            <a:endParaRPr lang="fr-FR" sz="1800" dirty="0"/>
          </a:p>
        </p:txBody>
      </p:sp>
      <p:sp>
        <p:nvSpPr>
          <p:cNvPr id="14" name="ZoneTexte 13"/>
          <p:cNvSpPr txBox="1"/>
          <p:nvPr/>
        </p:nvSpPr>
        <p:spPr>
          <a:xfrm>
            <a:off x="251520" y="948467"/>
            <a:ext cx="8729540" cy="5414248"/>
          </a:xfrm>
          <a:prstGeom prst="flowChartAlternateProcess">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u="sng" dirty="0">
                <a:solidFill>
                  <a:schemeClr val="accent2"/>
                </a:solidFill>
              </a:rPr>
              <a:t>Processus : </a:t>
            </a:r>
          </a:p>
          <a:p>
            <a:pPr algn="ctr"/>
            <a:r>
              <a:rPr lang="fr-FR" sz="1200" dirty="0">
                <a:solidFill>
                  <a:schemeClr val="accent2"/>
                </a:solidFill>
                <a:highlight>
                  <a:srgbClr val="FFFF00"/>
                </a:highlight>
              </a:rPr>
              <a:t>L’ambassadeur renseigne le prospect sur la plateforme TAG</a:t>
            </a:r>
            <a:r>
              <a:rPr lang="fr-FR" sz="1200" dirty="0">
                <a:solidFill>
                  <a:schemeClr val="accent2"/>
                </a:solidFill>
              </a:rPr>
              <a:t> </a:t>
            </a:r>
            <a:r>
              <a:rPr lang="fr-FR" sz="1200" dirty="0">
                <a:hlinkClick r:id="rId9"/>
              </a:rPr>
              <a:t>https://tag.lamarketbox.com/fr</a:t>
            </a:r>
            <a:endParaRPr lang="fr-FR" sz="1200" dirty="0">
              <a:solidFill>
                <a:schemeClr val="accent2"/>
              </a:solidFill>
            </a:endParaRPr>
          </a:p>
          <a:p>
            <a:pPr algn="ctr"/>
            <a:r>
              <a:rPr lang="fr-FR" sz="1200" dirty="0">
                <a:solidFill>
                  <a:schemeClr val="accent2"/>
                </a:solidFill>
              </a:rPr>
              <a:t>Si les informations sont incomplètes, l’équipe TAM contacte l’ambassadeur pour clarifier les informations.</a:t>
            </a:r>
          </a:p>
          <a:p>
            <a:pPr algn="ctr"/>
            <a:r>
              <a:rPr lang="fr-FR" sz="1200" dirty="0">
                <a:solidFill>
                  <a:schemeClr val="accent2"/>
                </a:solidFill>
              </a:rPr>
              <a:t>Une fois les informations complétées, </a:t>
            </a:r>
            <a:r>
              <a:rPr lang="fr-FR" sz="1200" dirty="0">
                <a:solidFill>
                  <a:schemeClr val="accent2"/>
                </a:solidFill>
                <a:highlight>
                  <a:srgbClr val="FFFF00"/>
                </a:highlight>
              </a:rPr>
              <a:t>un référent biométhane (expert GRDF) contacte le prospect </a:t>
            </a:r>
            <a:r>
              <a:rPr lang="fr-FR" sz="1200" dirty="0">
                <a:solidFill>
                  <a:schemeClr val="accent2"/>
                </a:solidFill>
              </a:rPr>
              <a:t>dans le mois qui suit la détection.</a:t>
            </a:r>
          </a:p>
          <a:p>
            <a:pPr algn="ctr"/>
            <a:endParaRPr lang="fr-FR" sz="1200" dirty="0">
              <a:solidFill>
                <a:schemeClr val="accent2"/>
              </a:solidFill>
            </a:endParaRPr>
          </a:p>
          <a:p>
            <a:pPr algn="ctr"/>
            <a:r>
              <a:rPr lang="fr-FR" sz="1200" dirty="0">
                <a:solidFill>
                  <a:schemeClr val="accent2"/>
                </a:solidFill>
              </a:rPr>
              <a:t>Si le prospect confirme qu’il est intéressé pour porter ou contribuer à un projet de méthanisation en injection et qu’il n’était pas connu préalablement de GRDF, le prospect passe en statut </a:t>
            </a:r>
            <a:r>
              <a:rPr lang="fr-FR" sz="1200" dirty="0">
                <a:solidFill>
                  <a:schemeClr val="accent2"/>
                </a:solidFill>
                <a:highlight>
                  <a:srgbClr val="FFFF00"/>
                </a:highlight>
              </a:rPr>
              <a:t>« </a:t>
            </a:r>
            <a:r>
              <a:rPr lang="fr-FR" sz="1200" b="1" dirty="0">
                <a:solidFill>
                  <a:schemeClr val="accent2"/>
                </a:solidFill>
                <a:highlight>
                  <a:srgbClr val="FFFF00"/>
                </a:highlight>
              </a:rPr>
              <a:t>Qualifié ». </a:t>
            </a:r>
            <a:r>
              <a:rPr lang="fr-FR" sz="1200" dirty="0">
                <a:solidFill>
                  <a:schemeClr val="accent2"/>
                </a:solidFill>
              </a:rPr>
              <a:t>L’équipe TAM indique le projet comme « qualifié » sur la plateforme. </a:t>
            </a:r>
          </a:p>
          <a:p>
            <a:pPr algn="ctr"/>
            <a:r>
              <a:rPr lang="fr-FR" sz="1200" dirty="0">
                <a:solidFill>
                  <a:schemeClr val="accent2"/>
                </a:solidFill>
              </a:rPr>
              <a:t>L’ambassadeur reçoit un </a:t>
            </a:r>
            <a:r>
              <a:rPr lang="fr-FR" sz="1200" dirty="0">
                <a:solidFill>
                  <a:schemeClr val="accent2"/>
                </a:solidFill>
                <a:highlight>
                  <a:srgbClr val="FFFF00"/>
                </a:highlight>
              </a:rPr>
              <a:t>lot de </a:t>
            </a:r>
            <a:r>
              <a:rPr lang="fr-FR" sz="1200" b="1" dirty="0">
                <a:solidFill>
                  <a:schemeClr val="accent2"/>
                </a:solidFill>
                <a:highlight>
                  <a:srgbClr val="FFFF00"/>
                </a:highlight>
              </a:rPr>
              <a:t>50€</a:t>
            </a:r>
            <a:r>
              <a:rPr lang="fr-FR" sz="1200" b="1" dirty="0">
                <a:solidFill>
                  <a:schemeClr val="accent2"/>
                </a:solidFill>
              </a:rPr>
              <a:t>, </a:t>
            </a:r>
            <a:r>
              <a:rPr lang="fr-FR" sz="1200" dirty="0">
                <a:solidFill>
                  <a:schemeClr val="accent2"/>
                </a:solidFill>
              </a:rPr>
              <a:t>crédité sur la boutique cadeaux en ligne</a:t>
            </a:r>
          </a:p>
          <a:p>
            <a:pPr algn="ctr"/>
            <a:endParaRPr lang="fr-FR" sz="1200" dirty="0">
              <a:solidFill>
                <a:srgbClr val="FF0000"/>
              </a:solidFill>
            </a:endParaRPr>
          </a:p>
          <a:p>
            <a:pPr algn="ctr"/>
            <a:r>
              <a:rPr lang="fr-FR" sz="1200" dirty="0">
                <a:solidFill>
                  <a:schemeClr val="accent2"/>
                </a:solidFill>
              </a:rPr>
              <a:t>Si, dans la période qui suit, le prospect demande une étude de préfaisabilité ou de faisabilité pour l’injection de </a:t>
            </a:r>
            <a:r>
              <a:rPr lang="fr-FR" sz="1200" dirty="0" err="1">
                <a:solidFill>
                  <a:schemeClr val="accent2"/>
                </a:solidFill>
              </a:rPr>
              <a:t>biométhane</a:t>
            </a:r>
            <a:r>
              <a:rPr lang="fr-FR" sz="1200" dirty="0">
                <a:solidFill>
                  <a:schemeClr val="accent2"/>
                </a:solidFill>
              </a:rPr>
              <a:t> (preuve : mail de demande d’étude indiquant la localisation du projet et de débit d’injection escompté), le prospect passe en statut </a:t>
            </a:r>
            <a:r>
              <a:rPr lang="fr-FR" sz="1200" b="1" dirty="0">
                <a:solidFill>
                  <a:schemeClr val="accent2"/>
                </a:solidFill>
              </a:rPr>
              <a:t>«</a:t>
            </a:r>
            <a:r>
              <a:rPr lang="fr-FR" sz="1200" b="1" dirty="0">
                <a:solidFill>
                  <a:schemeClr val="accent2"/>
                </a:solidFill>
                <a:highlight>
                  <a:srgbClr val="FFFF00"/>
                </a:highlight>
              </a:rPr>
              <a:t> Etude de faisabilité ». </a:t>
            </a:r>
          </a:p>
          <a:p>
            <a:pPr algn="ctr"/>
            <a:r>
              <a:rPr lang="fr-FR" sz="1200" dirty="0">
                <a:solidFill>
                  <a:schemeClr val="accent2"/>
                </a:solidFill>
              </a:rPr>
              <a:t>L’équipe TAM indique le projet comme «  Etude de faisabilité  » sur la plateforme. </a:t>
            </a:r>
          </a:p>
          <a:p>
            <a:pPr algn="ctr"/>
            <a:r>
              <a:rPr lang="fr-FR" sz="1200" dirty="0">
                <a:solidFill>
                  <a:schemeClr val="accent2"/>
                </a:solidFill>
              </a:rPr>
              <a:t>L’ambassadeur reçoit un </a:t>
            </a:r>
            <a:r>
              <a:rPr lang="fr-FR" sz="1200" dirty="0">
                <a:solidFill>
                  <a:schemeClr val="accent2"/>
                </a:solidFill>
                <a:highlight>
                  <a:srgbClr val="FFFF00"/>
                </a:highlight>
              </a:rPr>
              <a:t>lot de </a:t>
            </a:r>
            <a:r>
              <a:rPr lang="fr-FR" sz="1200" b="1" dirty="0">
                <a:solidFill>
                  <a:schemeClr val="accent2"/>
                </a:solidFill>
                <a:highlight>
                  <a:srgbClr val="FFFF00"/>
                </a:highlight>
              </a:rPr>
              <a:t>200€</a:t>
            </a:r>
            <a:r>
              <a:rPr lang="fr-FR" sz="1200" b="1" dirty="0">
                <a:solidFill>
                  <a:schemeClr val="accent2"/>
                </a:solidFill>
              </a:rPr>
              <a:t>, </a:t>
            </a:r>
            <a:r>
              <a:rPr lang="fr-FR" sz="1200" dirty="0">
                <a:solidFill>
                  <a:schemeClr val="accent2"/>
                </a:solidFill>
              </a:rPr>
              <a:t>quel que soit le résultat de l’étude, crédité sur la boutique cadeaux en ligne. La remise du chèque s’accompagnera  d’un courrier, adressé au salarié, stipulant que le montant du chèque sera déclaré comme un avantage en nature. Le salarié signe le courrier et le renvoie pour traçabilité. </a:t>
            </a:r>
          </a:p>
          <a:p>
            <a:pPr algn="ctr"/>
            <a:endParaRPr lang="fr-FR" sz="1200" dirty="0">
              <a:solidFill>
                <a:srgbClr val="FF0000"/>
              </a:solidFill>
            </a:endParaRPr>
          </a:p>
          <a:p>
            <a:pPr algn="ctr"/>
            <a:r>
              <a:rPr lang="fr-FR" sz="1200" dirty="0">
                <a:solidFill>
                  <a:schemeClr val="accent2"/>
                </a:solidFill>
              </a:rPr>
              <a:t>Si, dans la période qui suit, le prospect demande une étude détaillée pour l’injection de </a:t>
            </a:r>
            <a:r>
              <a:rPr lang="fr-FR" sz="1200" dirty="0" err="1">
                <a:solidFill>
                  <a:schemeClr val="accent2"/>
                </a:solidFill>
              </a:rPr>
              <a:t>biométhane</a:t>
            </a:r>
            <a:r>
              <a:rPr lang="fr-FR" sz="1200" dirty="0">
                <a:solidFill>
                  <a:schemeClr val="accent2"/>
                </a:solidFill>
              </a:rPr>
              <a:t> (preuve : mail de demande d’étude détaillée avec les informations nécessaires pour lancer l’étude), le prospect passe en statut </a:t>
            </a:r>
            <a:r>
              <a:rPr lang="fr-FR" sz="1200" b="1" dirty="0">
                <a:solidFill>
                  <a:schemeClr val="accent2"/>
                </a:solidFill>
                <a:highlight>
                  <a:srgbClr val="FFFF00"/>
                </a:highlight>
              </a:rPr>
              <a:t>« Etude détaillée ».</a:t>
            </a:r>
          </a:p>
          <a:p>
            <a:pPr algn="ctr"/>
            <a:r>
              <a:rPr lang="fr-FR" sz="1200" dirty="0">
                <a:solidFill>
                  <a:schemeClr val="accent2"/>
                </a:solidFill>
              </a:rPr>
              <a:t> L’équipe TAM indique le projet comme «  Etude détaillée » sur la plateforme. </a:t>
            </a:r>
          </a:p>
          <a:p>
            <a:pPr algn="ctr"/>
            <a:r>
              <a:rPr lang="fr-FR" sz="1200" dirty="0">
                <a:solidFill>
                  <a:schemeClr val="accent2"/>
                </a:solidFill>
              </a:rPr>
              <a:t>L’ambassadeur reçoit un </a:t>
            </a:r>
            <a:r>
              <a:rPr lang="fr-FR" sz="1200" dirty="0">
                <a:solidFill>
                  <a:schemeClr val="accent2"/>
                </a:solidFill>
                <a:highlight>
                  <a:srgbClr val="FFFF00"/>
                </a:highlight>
              </a:rPr>
              <a:t>lot de </a:t>
            </a:r>
            <a:r>
              <a:rPr lang="fr-FR" sz="1200" b="1" dirty="0">
                <a:solidFill>
                  <a:schemeClr val="accent2"/>
                </a:solidFill>
                <a:highlight>
                  <a:srgbClr val="FFFF00"/>
                </a:highlight>
              </a:rPr>
              <a:t>500€</a:t>
            </a:r>
            <a:r>
              <a:rPr lang="fr-FR" sz="1200" b="1" dirty="0">
                <a:solidFill>
                  <a:schemeClr val="accent2"/>
                </a:solidFill>
              </a:rPr>
              <a:t>, </a:t>
            </a:r>
            <a:r>
              <a:rPr lang="fr-FR" sz="1200" dirty="0">
                <a:solidFill>
                  <a:schemeClr val="accent2"/>
                </a:solidFill>
              </a:rPr>
              <a:t>quel que soit le résultat de l’étude, crédité sur la boutique cadeaux en ligne : La remise du chèque s’accompagnera  d’un courrier, adressé au salarié, stipulant que le montant du chèque sera déclaré comme un avantage en nature. Le salarié signe le courrier et le renvoie pour traçabilité. </a:t>
            </a:r>
          </a:p>
        </p:txBody>
      </p:sp>
      <p:sp>
        <p:nvSpPr>
          <p:cNvPr id="11" name="ZoneTexte 10">
            <a:extLst>
              <a:ext uri="{FF2B5EF4-FFF2-40B4-BE49-F238E27FC236}">
                <a16:creationId xmlns:a16="http://schemas.microsoft.com/office/drawing/2014/main" id="{7B7ED0FE-347B-490B-BC56-F1541956B282}"/>
              </a:ext>
            </a:extLst>
          </p:cNvPr>
          <p:cNvSpPr txBox="1"/>
          <p:nvPr/>
        </p:nvSpPr>
        <p:spPr>
          <a:xfrm>
            <a:off x="4031014" y="0"/>
            <a:ext cx="1298753" cy="307777"/>
          </a:xfrm>
          <a:prstGeom prst="rect">
            <a:avLst/>
          </a:prstGeom>
          <a:ln>
            <a:solidFill>
              <a:srgbClr val="FF0000"/>
            </a:solid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fr-FR" sz="1400" dirty="0">
                <a:solidFill>
                  <a:srgbClr val="FF0000"/>
                </a:solidFill>
              </a:rPr>
              <a:t>Interne GRDF</a:t>
            </a:r>
          </a:p>
        </p:txBody>
      </p:sp>
      <p:sp>
        <p:nvSpPr>
          <p:cNvPr id="4" name="Espace réservé du pied de page 3">
            <a:extLst>
              <a:ext uri="{FF2B5EF4-FFF2-40B4-BE49-F238E27FC236}">
                <a16:creationId xmlns:a16="http://schemas.microsoft.com/office/drawing/2014/main" id="{46A6F10B-A9FE-443D-B6BB-150299B69B8E}"/>
              </a:ext>
            </a:extLst>
          </p:cNvPr>
          <p:cNvSpPr>
            <a:spLocks noGrp="1"/>
          </p:cNvSpPr>
          <p:nvPr>
            <p:ph type="ftr" sz="quarter" idx="12"/>
          </p:nvPr>
        </p:nvSpPr>
        <p:spPr/>
        <p:txBody>
          <a:bodyPr/>
          <a:lstStyle/>
          <a:p>
            <a:r>
              <a:rPr lang="fr-FR"/>
              <a:t>Lancement TAM 2019</a:t>
            </a:r>
          </a:p>
        </p:txBody>
      </p:sp>
    </p:spTree>
    <p:extLst>
      <p:ext uri="{BB962C8B-B14F-4D97-AF65-F5344CB8AC3E}">
        <p14:creationId xmlns:p14="http://schemas.microsoft.com/office/powerpoint/2010/main" val="844305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1763714" y="404813"/>
            <a:ext cx="6192242" cy="1152525"/>
          </a:xfrm>
        </p:spPr>
        <p:txBody>
          <a:bodyPr/>
          <a:lstStyle/>
          <a:p>
            <a:r>
              <a:rPr lang="fr-FR" dirty="0"/>
              <a:t>Documents et vidéos de référence</a:t>
            </a:r>
          </a:p>
        </p:txBody>
      </p:sp>
      <p:sp>
        <p:nvSpPr>
          <p:cNvPr id="4" name="Espace réservé du numéro de diapositive 3"/>
          <p:cNvSpPr>
            <a:spLocks noGrp="1"/>
          </p:cNvSpPr>
          <p:nvPr>
            <p:ph type="sldNum" sz="quarter" idx="11"/>
          </p:nvPr>
        </p:nvSpPr>
        <p:spPr/>
        <p:txBody>
          <a:bodyPr/>
          <a:lstStyle/>
          <a:p>
            <a:fld id="{10C140CD-8AED-46FF-A9A2-77308F3F39AE}" type="slidenum">
              <a:rPr lang="fr-FR" smtClean="0"/>
              <a:t>8</a:t>
            </a:fld>
            <a:endParaRPr lang="fr-FR"/>
          </a:p>
        </p:txBody>
      </p:sp>
      <p:sp>
        <p:nvSpPr>
          <p:cNvPr id="5" name="ZoneTexte 4"/>
          <p:cNvSpPr txBox="1"/>
          <p:nvPr/>
        </p:nvSpPr>
        <p:spPr>
          <a:xfrm>
            <a:off x="539552" y="1042724"/>
            <a:ext cx="8136582" cy="5448300"/>
          </a:xfrm>
          <a:prstGeom prst="roundRect">
            <a:avLst/>
          </a:prstGeom>
        </p:spPr>
        <p:style>
          <a:lnRef idx="2">
            <a:schemeClr val="accent4"/>
          </a:lnRef>
          <a:fillRef idx="1">
            <a:schemeClr val="lt1"/>
          </a:fillRef>
          <a:effectRef idx="0">
            <a:schemeClr val="accent4"/>
          </a:effectRef>
          <a:fontRef idx="minor">
            <a:schemeClr val="dk1"/>
          </a:fontRef>
        </p:style>
        <p:txBody>
          <a:bodyPr wrap="square" lIns="0" tIns="0" rIns="0" bIns="0" rtlCol="0">
            <a:spAutoFit/>
          </a:bodyPr>
          <a:lstStyle/>
          <a:p>
            <a:pPr lvl="0" algn="ctr"/>
            <a:r>
              <a:rPr lang="fr-FR" sz="1400" dirty="0"/>
              <a:t>« Panorama du gaz renouvelable 2018 » : </a:t>
            </a:r>
            <a:r>
              <a:rPr lang="fr-FR" sz="1400" u="sng" dirty="0">
                <a:hlinkClick r:id="rId2"/>
              </a:rPr>
              <a:t>lien</a:t>
            </a:r>
            <a:r>
              <a:rPr lang="fr-FR" sz="1400" dirty="0"/>
              <a:t> </a:t>
            </a:r>
          </a:p>
          <a:p>
            <a:pPr lvl="0" algn="ctr"/>
            <a:endParaRPr lang="fr-FR" sz="1400" dirty="0"/>
          </a:p>
          <a:p>
            <a:pPr lvl="0" algn="ctr"/>
            <a:r>
              <a:rPr lang="fr-FR" sz="1400" dirty="0"/>
              <a:t>Site de référence sur l’injection de biométhane : </a:t>
            </a:r>
            <a:r>
              <a:rPr lang="fr-FR" sz="1400" u="sng" dirty="0">
                <a:hlinkClick r:id="rId3"/>
              </a:rPr>
              <a:t>http://www.injectionbiomethane.fr/</a:t>
            </a:r>
            <a:endParaRPr lang="fr-FR" sz="1400" dirty="0"/>
          </a:p>
          <a:p>
            <a:pPr lvl="0" algn="ctr"/>
            <a:endParaRPr lang="fr-FR" sz="1400" dirty="0"/>
          </a:p>
          <a:p>
            <a:pPr lvl="0" algn="ctr"/>
            <a:r>
              <a:rPr lang="fr-FR" sz="1400" dirty="0"/>
              <a:t>Site GRDF, partie méthanisation : </a:t>
            </a:r>
            <a:r>
              <a:rPr lang="fr-FR" sz="1400" u="sng" dirty="0">
                <a:hlinkClick r:id="rId4"/>
              </a:rPr>
              <a:t>https://www.grdf.fr/producteurs-de-biomethane</a:t>
            </a:r>
            <a:endParaRPr lang="fr-FR" sz="1400" dirty="0"/>
          </a:p>
          <a:p>
            <a:pPr algn="ctr"/>
            <a:r>
              <a:rPr lang="fr-FR" sz="1400" dirty="0"/>
              <a:t> </a:t>
            </a:r>
          </a:p>
          <a:p>
            <a:pPr lvl="0" algn="ctr"/>
            <a:r>
              <a:rPr lang="fr-FR" sz="1400" dirty="0"/>
              <a:t>Catalogue des prestations GRDF 2018 : </a:t>
            </a:r>
            <a:r>
              <a:rPr lang="fr-FR" sz="1400" u="sng" dirty="0">
                <a:hlinkClick r:id="rId5"/>
              </a:rPr>
              <a:t>lien</a:t>
            </a:r>
            <a:endParaRPr lang="fr-FR" sz="1400" u="sng" dirty="0"/>
          </a:p>
          <a:p>
            <a:pPr lvl="0" algn="ctr"/>
            <a:endParaRPr lang="fr-FR" sz="1400" dirty="0"/>
          </a:p>
          <a:p>
            <a:pPr lvl="0" algn="ctr"/>
            <a:r>
              <a:rPr lang="fr-FR" sz="1400" b="1" dirty="0"/>
              <a:t>Vidéo : La méthanisation un enjeu d'avenir</a:t>
            </a:r>
            <a:r>
              <a:rPr lang="fr-FR" sz="1400" dirty="0"/>
              <a:t> Réalisée par la Chambre d'Agriculture du Nord-Pas de Calais, ce film a pour ambition d'expliquer de façon simple ce qu'est une unité de méthanisation agricole et de répondre aux diverses interrogations qu'un projet peut susciter (risque d'odeur, trafic, risque d'explosion...) </a:t>
            </a:r>
            <a:r>
              <a:rPr lang="fr-FR" sz="1400" u="sng" dirty="0">
                <a:hlinkClick r:id="rId6"/>
              </a:rPr>
              <a:t>https://www.youtube.com/watch?v=6iZTQd9n98k</a:t>
            </a:r>
            <a:endParaRPr lang="fr-FR" sz="1400" dirty="0"/>
          </a:p>
          <a:p>
            <a:pPr algn="ctr"/>
            <a:r>
              <a:rPr lang="fr-FR" sz="1400" dirty="0"/>
              <a:t> </a:t>
            </a:r>
          </a:p>
          <a:p>
            <a:pPr lvl="0" algn="ctr"/>
            <a:r>
              <a:rPr lang="fr-FR" sz="1400" b="1" dirty="0"/>
              <a:t>Vidéo : La méthanisation c'est pas compliqué si c'est bien expliqué</a:t>
            </a:r>
            <a:r>
              <a:rPr lang="fr-FR" sz="1400" dirty="0"/>
              <a:t> (une vidéo qui explique la méthanisation de façon ludique) </a:t>
            </a:r>
            <a:r>
              <a:rPr lang="fr-FR" sz="1400" u="sng" dirty="0">
                <a:hlinkClick r:id="rId7"/>
              </a:rPr>
              <a:t>https://www.youtube.com/watch?v=fxyFnBMWH7o</a:t>
            </a:r>
            <a:endParaRPr lang="fr-FR" sz="1400" dirty="0"/>
          </a:p>
          <a:p>
            <a:pPr algn="ctr"/>
            <a:r>
              <a:rPr lang="fr-FR" sz="1400" dirty="0"/>
              <a:t> </a:t>
            </a:r>
          </a:p>
          <a:p>
            <a:pPr lvl="0" algn="ctr"/>
            <a:r>
              <a:rPr lang="fr-FR" sz="1400" b="1" dirty="0"/>
              <a:t>Vidéo : Construction de l’unité de méthanisation agricole</a:t>
            </a:r>
            <a:r>
              <a:rPr lang="fr-FR" sz="1400" dirty="0"/>
              <a:t> CERTENERGIE à Audenge, Bassin d’Arcachon </a:t>
            </a:r>
            <a:r>
              <a:rPr lang="fr-FR" sz="1400" u="sng" dirty="0">
                <a:hlinkClick r:id="rId8"/>
              </a:rPr>
              <a:t>https://youtu.be/pv01ysundKQ</a:t>
            </a:r>
            <a:endParaRPr lang="fr-FR" sz="1400" dirty="0"/>
          </a:p>
          <a:p>
            <a:pPr algn="ctr"/>
            <a:r>
              <a:rPr lang="fr-FR" sz="1400" dirty="0"/>
              <a:t> </a:t>
            </a:r>
          </a:p>
          <a:p>
            <a:pPr algn="ctr"/>
            <a:r>
              <a:rPr lang="fr-FR" sz="1400" b="1" dirty="0" err="1"/>
              <a:t>Estimétha</a:t>
            </a:r>
            <a:r>
              <a:rPr lang="fr-FR" sz="1400" dirty="0"/>
              <a:t> : Outil d’estimation de la production de biométhane à partir d’un potentiel d’intrants : </a:t>
            </a:r>
            <a:r>
              <a:rPr lang="fr-FR" sz="1400" u="sng" dirty="0">
                <a:hlinkClick r:id="rId9"/>
              </a:rPr>
              <a:t>https://www.injectionbiomethane.fr/linjection-de-biomethane/estimation-potentiel-biomethane/</a:t>
            </a:r>
            <a:endParaRPr lang="fr-FR" sz="1400" u="sng" dirty="0"/>
          </a:p>
        </p:txBody>
      </p:sp>
      <p:pic>
        <p:nvPicPr>
          <p:cNvPr id="6" name="Image 5"/>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955955" y="164837"/>
            <a:ext cx="1152128" cy="663311"/>
          </a:xfrm>
          <a:prstGeom prst="rect">
            <a:avLst/>
          </a:prstGeom>
        </p:spPr>
      </p:pic>
      <p:sp>
        <p:nvSpPr>
          <p:cNvPr id="7" name="ZoneTexte 6">
            <a:extLst>
              <a:ext uri="{FF2B5EF4-FFF2-40B4-BE49-F238E27FC236}">
                <a16:creationId xmlns:a16="http://schemas.microsoft.com/office/drawing/2014/main" id="{5662963A-FB05-44A1-8141-8D2DF4773DA3}"/>
              </a:ext>
            </a:extLst>
          </p:cNvPr>
          <p:cNvSpPr txBox="1"/>
          <p:nvPr/>
        </p:nvSpPr>
        <p:spPr>
          <a:xfrm>
            <a:off x="7884368" y="0"/>
            <a:ext cx="1298753" cy="307777"/>
          </a:xfrm>
          <a:prstGeom prst="rect">
            <a:avLst/>
          </a:prstGeom>
          <a:ln>
            <a:solidFill>
              <a:srgbClr val="FF0000"/>
            </a:solid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fr-FR" sz="1400" dirty="0">
                <a:solidFill>
                  <a:srgbClr val="FF0000"/>
                </a:solidFill>
              </a:rPr>
              <a:t>Interne GRDF</a:t>
            </a:r>
          </a:p>
        </p:txBody>
      </p:sp>
      <p:sp>
        <p:nvSpPr>
          <p:cNvPr id="8" name="ZoneTexte 7">
            <a:extLst>
              <a:ext uri="{FF2B5EF4-FFF2-40B4-BE49-F238E27FC236}">
                <a16:creationId xmlns:a16="http://schemas.microsoft.com/office/drawing/2014/main" id="{4D515FB4-36D4-4709-A8B6-6059D4580E31}"/>
              </a:ext>
            </a:extLst>
          </p:cNvPr>
          <p:cNvSpPr txBox="1"/>
          <p:nvPr/>
        </p:nvSpPr>
        <p:spPr>
          <a:xfrm>
            <a:off x="4031014" y="0"/>
            <a:ext cx="1298753" cy="307777"/>
          </a:xfrm>
          <a:prstGeom prst="rect">
            <a:avLst/>
          </a:prstGeom>
          <a:ln>
            <a:solidFill>
              <a:srgbClr val="FF0000"/>
            </a:solid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fr-FR" sz="1400" dirty="0">
                <a:solidFill>
                  <a:srgbClr val="FF0000"/>
                </a:solidFill>
              </a:rPr>
              <a:t>Interne GRDF</a:t>
            </a:r>
          </a:p>
        </p:txBody>
      </p:sp>
      <p:sp>
        <p:nvSpPr>
          <p:cNvPr id="3" name="Espace réservé du pied de page 2">
            <a:extLst>
              <a:ext uri="{FF2B5EF4-FFF2-40B4-BE49-F238E27FC236}">
                <a16:creationId xmlns:a16="http://schemas.microsoft.com/office/drawing/2014/main" id="{76DCC182-9526-4B8C-9D84-D8D1DB7284B8}"/>
              </a:ext>
            </a:extLst>
          </p:cNvPr>
          <p:cNvSpPr>
            <a:spLocks noGrp="1"/>
          </p:cNvSpPr>
          <p:nvPr>
            <p:ph type="ftr" sz="quarter" idx="12"/>
          </p:nvPr>
        </p:nvSpPr>
        <p:spPr/>
        <p:txBody>
          <a:bodyPr/>
          <a:lstStyle/>
          <a:p>
            <a:r>
              <a:rPr lang="fr-FR"/>
              <a:t>Lancement TAM 2019</a:t>
            </a:r>
          </a:p>
        </p:txBody>
      </p:sp>
    </p:spTree>
    <p:extLst>
      <p:ext uri="{BB962C8B-B14F-4D97-AF65-F5344CB8AC3E}">
        <p14:creationId xmlns:p14="http://schemas.microsoft.com/office/powerpoint/2010/main" val="23043184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jMLJi.21TqmMLN53OsiAt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jMLJi.21TqmMLN53OsiAt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jMLJi.21TqmMLN53OsiAtA"/>
</p:tagLst>
</file>

<file path=ppt/theme/theme1.xml><?xml version="1.0" encoding="utf-8"?>
<a:theme xmlns:a="http://schemas.openxmlformats.org/drawingml/2006/main" name="GRDF_Turquoise">
  <a:themeElements>
    <a:clrScheme name="GRDF">
      <a:dk1>
        <a:sysClr val="windowText" lastClr="000000"/>
      </a:dk1>
      <a:lt1>
        <a:srgbClr val="FFFFFF"/>
      </a:lt1>
      <a:dk2>
        <a:srgbClr val="662483"/>
      </a:dk2>
      <a:lt2>
        <a:srgbClr val="CCCCC6"/>
      </a:lt2>
      <a:accent1>
        <a:srgbClr val="0053A1"/>
      </a:accent1>
      <a:accent2>
        <a:srgbClr val="009BC4"/>
      </a:accent2>
      <a:accent3>
        <a:srgbClr val="00B1AF"/>
      </a:accent3>
      <a:accent4>
        <a:srgbClr val="71B857"/>
      </a:accent4>
      <a:accent5>
        <a:srgbClr val="FAB200"/>
      </a:accent5>
      <a:accent6>
        <a:srgbClr val="9796A3"/>
      </a:accent6>
      <a:hlink>
        <a:srgbClr val="000000"/>
      </a:hlink>
      <a:folHlink>
        <a:srgbClr val="000000"/>
      </a:folHlink>
    </a:clrScheme>
    <a:fontScheme name="GRDF">
      <a:majorFont>
        <a:latin typeface="Avenir LT Std 65 Medium"/>
        <a:ea typeface=""/>
        <a:cs typeface=""/>
      </a:majorFont>
      <a:minorFont>
        <a:latin typeface="Avenir LT Std 55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1626</TotalTime>
  <Words>519</Words>
  <Application>Microsoft Office PowerPoint</Application>
  <PresentationFormat>Affichage à l'écran (4:3)</PresentationFormat>
  <Paragraphs>110</Paragraphs>
  <Slides>8</Slides>
  <Notes>5</Notes>
  <HiddenSlides>0</HiddenSlides>
  <MMClips>0</MMClips>
  <ScaleCrop>false</ScaleCrop>
  <HeadingPairs>
    <vt:vector size="8" baseType="variant">
      <vt:variant>
        <vt:lpstr>Polices utilisées</vt:lpstr>
      </vt:variant>
      <vt:variant>
        <vt:i4>4</vt:i4>
      </vt:variant>
      <vt:variant>
        <vt:lpstr>Thème</vt:lpstr>
      </vt:variant>
      <vt:variant>
        <vt:i4>1</vt:i4>
      </vt:variant>
      <vt:variant>
        <vt:lpstr>Serveurs OLE incorporés</vt:lpstr>
      </vt:variant>
      <vt:variant>
        <vt:i4>1</vt:i4>
      </vt:variant>
      <vt:variant>
        <vt:lpstr>Titres des diapositives</vt:lpstr>
      </vt:variant>
      <vt:variant>
        <vt:i4>8</vt:i4>
      </vt:variant>
    </vt:vector>
  </HeadingPairs>
  <TitlesOfParts>
    <vt:vector size="14" baseType="lpstr">
      <vt:lpstr>Arial</vt:lpstr>
      <vt:lpstr>Avenir LT Std 55 Roman</vt:lpstr>
      <vt:lpstr>Avenir LT Std 65 Medium</vt:lpstr>
      <vt:lpstr>Calibri</vt:lpstr>
      <vt:lpstr>GRDF_Turquoise</vt:lpstr>
      <vt:lpstr>think-cell Slide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GRDF</Manager>
  <Company>EDF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GRDF</dc:subject>
  <dc:creator>MOUSSET Cecile</dc:creator>
  <cp:lastModifiedBy>MOUSSET Cecile</cp:lastModifiedBy>
  <cp:revision>81</cp:revision>
  <cp:lastPrinted>2017-12-22T09:24:14Z</cp:lastPrinted>
  <dcterms:created xsi:type="dcterms:W3CDTF">2017-08-02T11:55:13Z</dcterms:created>
  <dcterms:modified xsi:type="dcterms:W3CDTF">2019-04-09T09:18:49Z</dcterms:modified>
</cp:coreProperties>
</file>